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4" r:id="rId4"/>
    <p:sldMasterId id="2147485274" r:id="rId5"/>
    <p:sldMasterId id="2147485299" r:id="rId6"/>
  </p:sldMasterIdLst>
  <p:notesMasterIdLst>
    <p:notesMasterId r:id="rId21"/>
  </p:notesMasterIdLst>
  <p:sldIdLst>
    <p:sldId id="2147481756" r:id="rId7"/>
    <p:sldId id="257" r:id="rId8"/>
    <p:sldId id="258" r:id="rId9"/>
    <p:sldId id="259" r:id="rId10"/>
    <p:sldId id="261" r:id="rId11"/>
    <p:sldId id="262" r:id="rId12"/>
    <p:sldId id="2147481757" r:id="rId13"/>
    <p:sldId id="2147481758" r:id="rId14"/>
    <p:sldId id="2147481759" r:id="rId15"/>
    <p:sldId id="267" r:id="rId16"/>
    <p:sldId id="260" r:id="rId17"/>
    <p:sldId id="266" r:id="rId18"/>
    <p:sldId id="268" r:id="rId19"/>
    <p:sldId id="26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8FBC7AE-A48B-4196-8AE3-3D724231701C}">
          <p14:sldIdLst>
            <p14:sldId id="2147481756"/>
          </p14:sldIdLst>
        </p14:section>
        <p14:section name="Materials" id="{FE519F83-3307-4661-A148-798579131382}">
          <p14:sldIdLst>
            <p14:sldId id="257"/>
            <p14:sldId id="258"/>
            <p14:sldId id="259"/>
            <p14:sldId id="261"/>
            <p14:sldId id="262"/>
            <p14:sldId id="2147481757"/>
            <p14:sldId id="2147481758"/>
            <p14:sldId id="2147481759"/>
            <p14:sldId id="267"/>
            <p14:sldId id="260"/>
            <p14:sldId id="266"/>
            <p14:sldId id="268"/>
            <p14:sldId id="263"/>
          </p14:sldIdLst>
        </p14:section>
        <p14:section name="Untitled Section" id="{840C63EB-70A9-2D46-9381-3A6A5F715984}">
          <p14:sldIdLst/>
        </p14:section>
        <p14:section name="Product Deep Dive" id="{3C63279A-6358-4E63-A194-16597EBF40F2}">
          <p14:sldIdLst/>
        </p14:section>
        <p14:section name="Future Innovation" id="{B6A2F4C8-A3B4-47CE-A6FF-E439FA64FAD3}">
          <p14:sldIdLst/>
        </p14:section>
        <p14:section name="Use Cases + Stories" id="{ADB792A8-3716-439E-887A-4B01F97E2C2B}">
          <p14:sldIdLst/>
        </p14:section>
        <p14:section name="Evaluation: Pricing + Tiers + More" id="{0190639F-603B-4B38-B488-BF7EE7040466}">
          <p14:sldIdLst/>
        </p14:section>
        <p14:section name="Next Steps" id="{38DEDA45-E990-46AE-B96B-E4731C29ADE5}">
          <p14:sldIdLst/>
        </p14:section>
        <p14:section name="FAQ" id="{37171EB5-DDB9-4855-BB74-C3B61AD6781B}">
          <p14:sldIdLst/>
        </p14:section>
        <p14:section name="Appendix" id="{7A2820C2-EAE3-4C23-8BB4-3E7EEC88273E}">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82EB03-407E-01D1-7CBB-F45B950A7ECF}" name="Maria Barrios Fernandez (CELA)" initials="MB" userId="S::mariabar@microsoft.com::dc305456-2c7f-4936-9e2b-7984bbfa73b9" providerId="AD"/>
  <p188:author id="{7BCFD710-69A0-6CC7-AC51-E4B08DE0D6C0}" name="Federico Zarfati" initials="FZ" userId="S::fzarfati@microsoft.com::19d0c9d5-1bd1-4346-b0bf-01c02071b7b2" providerId="AD"/>
  <p188:author id="{DC567D15-69EA-7D8B-8CEA-B36732BF40E6}" name="Katelyn Rothney" initials="KR" userId="S::krothney@microsoft.com::957d6278-3e11-4e56-b974-86c79acf98d3" providerId="AD"/>
  <p188:author id="{126C621C-BF35-48BD-6B54-1C521E978B4A}" name="Jhoanna Machado" initials="JM" userId="S::jmachado@microsoft.com::2c81c06a-8af0-443c-b7c4-8dc3a781a9d2" providerId="AD"/>
  <p188:author id="{68D5532C-8410-1CEE-0131-FAE9FF16C1EC}" name="Ben Ufuk Tezcan" initials="BUT" userId="S::ufukt@microsoft.com::6e991d20-f6eb-4461-91d2-01cf7b5331ec" providerId="AD"/>
  <p188:author id="{6C36F833-39F1-C79A-83F3-25B0B5D8B626}" name="Tony Xing" initials="TX" userId="S::tonyxin@microsoft.com::c8d64e0f-2271-4a8f-a398-6f6c83f8a0ff" providerId="AD"/>
  <p188:author id="{678A5841-83EB-E6AF-DECE-621A88F07B5A}" name="Cenyu Zhang" initials="CZ" userId="S::cezhan@microsoft.com::5afb62ff-cc67-41aa-9a84-13f077501f2b" providerId="AD"/>
  <p188:author id="{0FB41745-652E-2147-2A4A-50176497E60F}" name="Keyuna Evans (CELA)" initials="K(" userId="S::keevans@microsoft.com::653310ed-6ca1-49d8-8b9c-3ff545fb456e" providerId="AD"/>
  <p188:author id="{14172D63-F0B2-073A-876E-00F53B3F813A}" name="Deb Adeogba" initials="" userId="S::deadeogb@microsoft.com::fb81c329-b094-4d8c-9199-cdaf42f127a3" providerId="AD"/>
  <p188:author id="{24B5F990-F94B-5D55-1539-20CA3682A423}" name="Louise Han" initials="LH" userId="S::jingruhan@microsoft.com::06fba260-fafa-4323-a01a-0dc6b9c493d5" providerId="AD"/>
  <p188:author id="{76B48EB4-4523-A50C-86B2-40AADE3CD6A3}" name="Jinrui Shao" initials="JS" userId="S::jinruishao@microsoft.com::dfffa9ff-95d3-4674-b4e7-f57d632b1d91" providerId="AD"/>
  <p188:author id="{6E6728C9-884C-917D-38D8-6755EA7C4588}" name="Marcia Harris (SHE/HER CELA)" initials="MC" userId="S::maharr@microsoft.com::bb7ac3d9-125c-4d26-a695-8b0d5e307fb1" providerId="AD"/>
  <p188:author id="{036A32CC-B169-AD24-8D6C-13468C089A32}" name="Courtney Walsh" initials="CW" userId="S::courtneyg@silverfoxprod.com::daf9133a-e195-4e64-9b96-c39fb023d4f2" providerId="AD"/>
  <p188:author id="{D1E161CD-CFBE-C438-6009-2385097049D2}" name="Ned Locke (CELA)" initials="N(" userId="S::nedlocke@microsoft.com::e19e54ad-45db-4f3a-8f21-713c4dae2fca" providerId="AD"/>
  <p188:author id="{4B3817D4-DA2D-FC6F-2BFD-199AE1E58509}" name="Lucia Huo" initials="LH" userId="S::luhuo@microsoft.com::cbf2c172-b844-496b-9ef9-d2ef295ab7f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FFFFFF"/>
    <a:srgbClr val="F6F8FA"/>
    <a:srgbClr val="040609"/>
    <a:srgbClr val="2F2F2F"/>
    <a:srgbClr val="2F2F04"/>
    <a:srgbClr val="4283D2"/>
    <a:srgbClr val="1196D6"/>
    <a:srgbClr val="B6F4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ED2489-94E0-47FA-A134-5DC4D55F5472}" v="16" dt="2025-11-08T04:40:15.1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33"/>
    <p:restoredTop sz="94573"/>
  </p:normalViewPr>
  <p:slideViewPr>
    <p:cSldViewPr snapToGrid="0">
      <p:cViewPr>
        <p:scale>
          <a:sx n="84" d="100"/>
          <a:sy n="84" d="100"/>
        </p:scale>
        <p:origin x="39" y="-12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viewProps" Target="viewProps.xml"/><Relationship Id="rId28" Type="http://schemas.microsoft.com/office/2018/10/relationships/authors" Target="author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nhee LEE" userId="09c8dbec-d7ab-42c6-b643-7137be80f980" providerId="ADAL" clId="{3F1ACEB6-DFFB-447D-880B-91B714BA7D05}"/>
    <pc:docChg chg="undo custSel addSld delSld modSld sldOrd modSection">
      <pc:chgData name="Inhee LEE" userId="09c8dbec-d7ab-42c6-b643-7137be80f980" providerId="ADAL" clId="{3F1ACEB6-DFFB-447D-880B-91B714BA7D05}" dt="2025-11-08T04:40:25.224" v="1092" actId="207"/>
      <pc:docMkLst>
        <pc:docMk/>
      </pc:docMkLst>
      <pc:sldChg chg="addSp delSp modSp add del mod ord chgLayout">
        <pc:chgData name="Inhee LEE" userId="09c8dbec-d7ab-42c6-b643-7137be80f980" providerId="ADAL" clId="{3F1ACEB6-DFFB-447D-880B-91B714BA7D05}" dt="2025-11-07T16:39:26.683" v="40" actId="47"/>
        <pc:sldMkLst>
          <pc:docMk/>
          <pc:sldMk cId="0" sldId="256"/>
        </pc:sldMkLst>
        <pc:spChg chg="mod ord">
          <ac:chgData name="Inhee LEE" userId="09c8dbec-d7ab-42c6-b643-7137be80f980" providerId="ADAL" clId="{3F1ACEB6-DFFB-447D-880B-91B714BA7D05}" dt="2025-11-07T16:38:55.251" v="36" actId="700"/>
          <ac:spMkLst>
            <pc:docMk/>
            <pc:sldMk cId="0" sldId="256"/>
            <ac:spMk id="2" creationId="{00000000-0000-0000-0000-000000000000}"/>
          </ac:spMkLst>
        </pc:spChg>
        <pc:spChg chg="mod ord">
          <ac:chgData name="Inhee LEE" userId="09c8dbec-d7ab-42c6-b643-7137be80f980" providerId="ADAL" clId="{3F1ACEB6-DFFB-447D-880B-91B714BA7D05}" dt="2025-11-07T16:38:55.251" v="36" actId="700"/>
          <ac:spMkLst>
            <pc:docMk/>
            <pc:sldMk cId="0" sldId="256"/>
            <ac:spMk id="3" creationId="{00000000-0000-0000-0000-000000000000}"/>
          </ac:spMkLst>
        </pc:spChg>
        <pc:spChg chg="add del mod ord">
          <ac:chgData name="Inhee LEE" userId="09c8dbec-d7ab-42c6-b643-7137be80f980" providerId="ADAL" clId="{3F1ACEB6-DFFB-447D-880B-91B714BA7D05}" dt="2025-11-07T16:38:55.251" v="36" actId="700"/>
          <ac:spMkLst>
            <pc:docMk/>
            <pc:sldMk cId="0" sldId="256"/>
            <ac:spMk id="4" creationId="{2EB0C5E4-D979-CD63-6F52-54E7227EBEC3}"/>
          </ac:spMkLst>
        </pc:spChg>
      </pc:sldChg>
      <pc:sldChg chg="addSp delSp modSp add mod modClrScheme chgLayout">
        <pc:chgData name="Inhee LEE" userId="09c8dbec-d7ab-42c6-b643-7137be80f980" providerId="ADAL" clId="{3F1ACEB6-DFFB-447D-880B-91B714BA7D05}" dt="2025-11-07T17:35:36.395" v="924" actId="20577"/>
        <pc:sldMkLst>
          <pc:docMk/>
          <pc:sldMk cId="0" sldId="257"/>
        </pc:sldMkLst>
        <pc:spChg chg="del mod ord">
          <ac:chgData name="Inhee LEE" userId="09c8dbec-d7ab-42c6-b643-7137be80f980" providerId="ADAL" clId="{3F1ACEB6-DFFB-447D-880B-91B714BA7D05}" dt="2025-11-07T16:44:26.276" v="74" actId="700"/>
          <ac:spMkLst>
            <pc:docMk/>
            <pc:sldMk cId="0" sldId="257"/>
            <ac:spMk id="2" creationId="{00000000-0000-0000-0000-000000000000}"/>
          </ac:spMkLst>
        </pc:spChg>
        <pc:spChg chg="mod ord">
          <ac:chgData name="Inhee LEE" userId="09c8dbec-d7ab-42c6-b643-7137be80f980" providerId="ADAL" clId="{3F1ACEB6-DFFB-447D-880B-91B714BA7D05}" dt="2025-11-07T17:35:36.395" v="924" actId="20577"/>
          <ac:spMkLst>
            <pc:docMk/>
            <pc:sldMk cId="0" sldId="257"/>
            <ac:spMk id="3" creationId="{00000000-0000-0000-0000-000000000000}"/>
          </ac:spMkLst>
        </pc:spChg>
        <pc:spChg chg="add mod">
          <ac:chgData name="Inhee LEE" userId="09c8dbec-d7ab-42c6-b643-7137be80f980" providerId="ADAL" clId="{3F1ACEB6-DFFB-447D-880B-91B714BA7D05}" dt="2025-11-07T16:49:17.610" v="190" actId="1076"/>
          <ac:spMkLst>
            <pc:docMk/>
            <pc:sldMk cId="0" sldId="257"/>
            <ac:spMk id="5" creationId="{BE60FE0B-080D-1ED7-C858-D7A5B93843CD}"/>
          </ac:spMkLst>
        </pc:spChg>
      </pc:sldChg>
      <pc:sldChg chg="addSp delSp modSp add mod modClrScheme chgLayout">
        <pc:chgData name="Inhee LEE" userId="09c8dbec-d7ab-42c6-b643-7137be80f980" providerId="ADAL" clId="{3F1ACEB6-DFFB-447D-880B-91B714BA7D05}" dt="2025-11-07T16:49:10.729" v="189" actId="1076"/>
        <pc:sldMkLst>
          <pc:docMk/>
          <pc:sldMk cId="0" sldId="258"/>
        </pc:sldMkLst>
        <pc:spChg chg="del mod ord">
          <ac:chgData name="Inhee LEE" userId="09c8dbec-d7ab-42c6-b643-7137be80f980" providerId="ADAL" clId="{3F1ACEB6-DFFB-447D-880B-91B714BA7D05}" dt="2025-11-07T16:47:17.810" v="136" actId="700"/>
          <ac:spMkLst>
            <pc:docMk/>
            <pc:sldMk cId="0" sldId="258"/>
            <ac:spMk id="2" creationId="{00000000-0000-0000-0000-000000000000}"/>
          </ac:spMkLst>
        </pc:spChg>
        <pc:spChg chg="mod ord">
          <ac:chgData name="Inhee LEE" userId="09c8dbec-d7ab-42c6-b643-7137be80f980" providerId="ADAL" clId="{3F1ACEB6-DFFB-447D-880B-91B714BA7D05}" dt="2025-11-07T16:48:17.374" v="175" actId="14100"/>
          <ac:spMkLst>
            <pc:docMk/>
            <pc:sldMk cId="0" sldId="258"/>
            <ac:spMk id="3" creationId="{00000000-0000-0000-0000-000000000000}"/>
          </ac:spMkLst>
        </pc:spChg>
        <pc:spChg chg="add mod">
          <ac:chgData name="Inhee LEE" userId="09c8dbec-d7ab-42c6-b643-7137be80f980" providerId="ADAL" clId="{3F1ACEB6-DFFB-447D-880B-91B714BA7D05}" dt="2025-11-07T16:49:10.729" v="189" actId="1076"/>
          <ac:spMkLst>
            <pc:docMk/>
            <pc:sldMk cId="0" sldId="258"/>
            <ac:spMk id="5" creationId="{C4448EE7-A5E2-8035-0AB8-C7580E32450F}"/>
          </ac:spMkLst>
        </pc:spChg>
      </pc:sldChg>
      <pc:sldChg chg="addSp delSp modSp add mod modClrScheme chgLayout">
        <pc:chgData name="Inhee LEE" userId="09c8dbec-d7ab-42c6-b643-7137be80f980" providerId="ADAL" clId="{3F1ACEB6-DFFB-447D-880B-91B714BA7D05}" dt="2025-11-07T16:50:46.131" v="263" actId="20577"/>
        <pc:sldMkLst>
          <pc:docMk/>
          <pc:sldMk cId="0" sldId="259"/>
        </pc:sldMkLst>
        <pc:spChg chg="del mod ord">
          <ac:chgData name="Inhee LEE" userId="09c8dbec-d7ab-42c6-b643-7137be80f980" providerId="ADAL" clId="{3F1ACEB6-DFFB-447D-880B-91B714BA7D05}" dt="2025-11-07T16:48:45.014" v="180" actId="700"/>
          <ac:spMkLst>
            <pc:docMk/>
            <pc:sldMk cId="0" sldId="259"/>
            <ac:spMk id="2" creationId="{00000000-0000-0000-0000-000000000000}"/>
          </ac:spMkLst>
        </pc:spChg>
        <pc:spChg chg="mod ord">
          <ac:chgData name="Inhee LEE" userId="09c8dbec-d7ab-42c6-b643-7137be80f980" providerId="ADAL" clId="{3F1ACEB6-DFFB-447D-880B-91B714BA7D05}" dt="2025-11-07T16:50:46.131" v="263" actId="20577"/>
          <ac:spMkLst>
            <pc:docMk/>
            <pc:sldMk cId="0" sldId="259"/>
            <ac:spMk id="3" creationId="{00000000-0000-0000-0000-000000000000}"/>
          </ac:spMkLst>
        </pc:spChg>
        <pc:spChg chg="add mod">
          <ac:chgData name="Inhee LEE" userId="09c8dbec-d7ab-42c6-b643-7137be80f980" providerId="ADAL" clId="{3F1ACEB6-DFFB-447D-880B-91B714BA7D05}" dt="2025-11-07T16:49:23.553" v="191" actId="403"/>
          <ac:spMkLst>
            <pc:docMk/>
            <pc:sldMk cId="0" sldId="259"/>
            <ac:spMk id="5" creationId="{AA431ADD-1852-F342-E4E2-90CF811BD8B2}"/>
          </ac:spMkLst>
        </pc:spChg>
      </pc:sldChg>
      <pc:sldChg chg="addSp delSp modSp add mod modClrScheme chgLayout">
        <pc:chgData name="Inhee LEE" userId="09c8dbec-d7ab-42c6-b643-7137be80f980" providerId="ADAL" clId="{3F1ACEB6-DFFB-447D-880B-91B714BA7D05}" dt="2025-11-07T16:52:13.074" v="282" actId="207"/>
        <pc:sldMkLst>
          <pc:docMk/>
          <pc:sldMk cId="0" sldId="260"/>
        </pc:sldMkLst>
        <pc:spChg chg="del mod">
          <ac:chgData name="Inhee LEE" userId="09c8dbec-d7ab-42c6-b643-7137be80f980" providerId="ADAL" clId="{3F1ACEB6-DFFB-447D-880B-91B714BA7D05}" dt="2025-11-07T16:51:18.717" v="269" actId="700"/>
          <ac:spMkLst>
            <pc:docMk/>
            <pc:sldMk cId="0" sldId="260"/>
            <ac:spMk id="2" creationId="{00000000-0000-0000-0000-000000000000}"/>
          </ac:spMkLst>
        </pc:spChg>
        <pc:spChg chg="mod ord">
          <ac:chgData name="Inhee LEE" userId="09c8dbec-d7ab-42c6-b643-7137be80f980" providerId="ADAL" clId="{3F1ACEB6-DFFB-447D-880B-91B714BA7D05}" dt="2025-11-07T16:52:13.074" v="282" actId="207"/>
          <ac:spMkLst>
            <pc:docMk/>
            <pc:sldMk cId="0" sldId="260"/>
            <ac:spMk id="3" creationId="{00000000-0000-0000-0000-000000000000}"/>
          </ac:spMkLst>
        </pc:spChg>
        <pc:spChg chg="add mod">
          <ac:chgData name="Inhee LEE" userId="09c8dbec-d7ab-42c6-b643-7137be80f980" providerId="ADAL" clId="{3F1ACEB6-DFFB-447D-880B-91B714BA7D05}" dt="2025-11-07T16:51:27.893" v="275" actId="1076"/>
          <ac:spMkLst>
            <pc:docMk/>
            <pc:sldMk cId="0" sldId="260"/>
            <ac:spMk id="5" creationId="{AB0629DE-4190-2BF5-1CD3-162BD6457519}"/>
          </ac:spMkLst>
        </pc:spChg>
      </pc:sldChg>
      <pc:sldChg chg="addSp delSp modSp add mod ord modClrScheme chgLayout">
        <pc:chgData name="Inhee LEE" userId="09c8dbec-d7ab-42c6-b643-7137be80f980" providerId="ADAL" clId="{3F1ACEB6-DFFB-447D-880B-91B714BA7D05}" dt="2025-11-07T17:32:08.785" v="729" actId="1076"/>
        <pc:sldMkLst>
          <pc:docMk/>
          <pc:sldMk cId="0" sldId="261"/>
        </pc:sldMkLst>
        <pc:spChg chg="del mod">
          <ac:chgData name="Inhee LEE" userId="09c8dbec-d7ab-42c6-b643-7137be80f980" providerId="ADAL" clId="{3F1ACEB6-DFFB-447D-880B-91B714BA7D05}" dt="2025-11-07T16:52:47.408" v="287" actId="700"/>
          <ac:spMkLst>
            <pc:docMk/>
            <pc:sldMk cId="0" sldId="261"/>
            <ac:spMk id="2" creationId="{00000000-0000-0000-0000-000000000000}"/>
          </ac:spMkLst>
        </pc:spChg>
        <pc:spChg chg="mod ord">
          <ac:chgData name="Inhee LEE" userId="09c8dbec-d7ab-42c6-b643-7137be80f980" providerId="ADAL" clId="{3F1ACEB6-DFFB-447D-880B-91B714BA7D05}" dt="2025-11-07T16:53:35.073" v="304" actId="14100"/>
          <ac:spMkLst>
            <pc:docMk/>
            <pc:sldMk cId="0" sldId="261"/>
            <ac:spMk id="3" creationId="{00000000-0000-0000-0000-000000000000}"/>
          </ac:spMkLst>
        </pc:spChg>
        <pc:spChg chg="add mod">
          <ac:chgData name="Inhee LEE" userId="09c8dbec-d7ab-42c6-b643-7137be80f980" providerId="ADAL" clId="{3F1ACEB6-DFFB-447D-880B-91B714BA7D05}" dt="2025-11-07T17:32:08.785" v="729" actId="1076"/>
          <ac:spMkLst>
            <pc:docMk/>
            <pc:sldMk cId="0" sldId="261"/>
            <ac:spMk id="4" creationId="{2503A60A-10C5-EAEF-A639-5FF6745F3F09}"/>
          </ac:spMkLst>
        </pc:spChg>
        <pc:spChg chg="add mod">
          <ac:chgData name="Inhee LEE" userId="09c8dbec-d7ab-42c6-b643-7137be80f980" providerId="ADAL" clId="{3F1ACEB6-DFFB-447D-880B-91B714BA7D05}" dt="2025-11-07T16:52:57.096" v="294" actId="1076"/>
          <ac:spMkLst>
            <pc:docMk/>
            <pc:sldMk cId="0" sldId="261"/>
            <ac:spMk id="5" creationId="{5D475CAD-2658-7095-B398-E5901A3ADDFF}"/>
          </ac:spMkLst>
        </pc:spChg>
      </pc:sldChg>
      <pc:sldChg chg="addSp delSp modSp add mod ord modClrScheme chgLayout">
        <pc:chgData name="Inhee LEE" userId="09c8dbec-d7ab-42c6-b643-7137be80f980" providerId="ADAL" clId="{3F1ACEB6-DFFB-447D-880B-91B714BA7D05}" dt="2025-11-07T17:00:44.416" v="446"/>
        <pc:sldMkLst>
          <pc:docMk/>
          <pc:sldMk cId="0" sldId="262"/>
        </pc:sldMkLst>
        <pc:spChg chg="del mod">
          <ac:chgData name="Inhee LEE" userId="09c8dbec-d7ab-42c6-b643-7137be80f980" providerId="ADAL" clId="{3F1ACEB6-DFFB-447D-880B-91B714BA7D05}" dt="2025-11-07T16:54:54.532" v="401" actId="700"/>
          <ac:spMkLst>
            <pc:docMk/>
            <pc:sldMk cId="0" sldId="262"/>
            <ac:spMk id="2" creationId="{00000000-0000-0000-0000-000000000000}"/>
          </ac:spMkLst>
        </pc:spChg>
        <pc:spChg chg="mod ord">
          <ac:chgData name="Inhee LEE" userId="09c8dbec-d7ab-42c6-b643-7137be80f980" providerId="ADAL" clId="{3F1ACEB6-DFFB-447D-880B-91B714BA7D05}" dt="2025-11-07T16:55:41.074" v="418" actId="207"/>
          <ac:spMkLst>
            <pc:docMk/>
            <pc:sldMk cId="0" sldId="262"/>
            <ac:spMk id="3" creationId="{00000000-0000-0000-0000-000000000000}"/>
          </ac:spMkLst>
        </pc:spChg>
        <pc:spChg chg="add mod">
          <ac:chgData name="Inhee LEE" userId="09c8dbec-d7ab-42c6-b643-7137be80f980" providerId="ADAL" clId="{3F1ACEB6-DFFB-447D-880B-91B714BA7D05}" dt="2025-11-07T16:54:49.051" v="400" actId="113"/>
          <ac:spMkLst>
            <pc:docMk/>
            <pc:sldMk cId="0" sldId="262"/>
            <ac:spMk id="5" creationId="{C055B082-C2F0-BA58-3AE6-5CED788FC4D2}"/>
          </ac:spMkLst>
        </pc:spChg>
      </pc:sldChg>
      <pc:sldChg chg="addSp delSp modSp add mod modClrScheme chgLayout">
        <pc:chgData name="Inhee LEE" userId="09c8dbec-d7ab-42c6-b643-7137be80f980" providerId="ADAL" clId="{3F1ACEB6-DFFB-447D-880B-91B714BA7D05}" dt="2025-11-08T04:40:25.224" v="1092" actId="207"/>
        <pc:sldMkLst>
          <pc:docMk/>
          <pc:sldMk cId="0" sldId="263"/>
        </pc:sldMkLst>
        <pc:spChg chg="del mod">
          <ac:chgData name="Inhee LEE" userId="09c8dbec-d7ab-42c6-b643-7137be80f980" providerId="ADAL" clId="{3F1ACEB6-DFFB-447D-880B-91B714BA7D05}" dt="2025-11-07T17:13:54.285" v="597" actId="700"/>
          <ac:spMkLst>
            <pc:docMk/>
            <pc:sldMk cId="0" sldId="263"/>
            <ac:spMk id="2" creationId="{00000000-0000-0000-0000-000000000000}"/>
          </ac:spMkLst>
        </pc:spChg>
        <pc:spChg chg="add mod">
          <ac:chgData name="Inhee LEE" userId="09c8dbec-d7ab-42c6-b643-7137be80f980" providerId="ADAL" clId="{3F1ACEB6-DFFB-447D-880B-91B714BA7D05}" dt="2025-11-08T04:40:25.224" v="1092" actId="207"/>
          <ac:spMkLst>
            <pc:docMk/>
            <pc:sldMk cId="0" sldId="263"/>
            <ac:spMk id="2" creationId="{7FD610EA-24F6-47C0-E175-6F7004D43153}"/>
          </ac:spMkLst>
        </pc:spChg>
        <pc:spChg chg="mod ord">
          <ac:chgData name="Inhee LEE" userId="09c8dbec-d7ab-42c6-b643-7137be80f980" providerId="ADAL" clId="{3F1ACEB6-DFFB-447D-880B-91B714BA7D05}" dt="2025-11-07T17:13:54.285" v="597" actId="700"/>
          <ac:spMkLst>
            <pc:docMk/>
            <pc:sldMk cId="0" sldId="263"/>
            <ac:spMk id="3" creationId="{00000000-0000-0000-0000-000000000000}"/>
          </ac:spMkLst>
        </pc:spChg>
        <pc:spChg chg="add mod">
          <ac:chgData name="Inhee LEE" userId="09c8dbec-d7ab-42c6-b643-7137be80f980" providerId="ADAL" clId="{3F1ACEB6-DFFB-447D-880B-91B714BA7D05}" dt="2025-11-07T16:56:14.895" v="428" actId="20577"/>
          <ac:spMkLst>
            <pc:docMk/>
            <pc:sldMk cId="0" sldId="263"/>
            <ac:spMk id="5" creationId="{BE4DF15F-1506-251E-807A-28547B621540}"/>
          </ac:spMkLst>
        </pc:spChg>
      </pc:sldChg>
      <pc:sldChg chg="add del">
        <pc:chgData name="Inhee LEE" userId="09c8dbec-d7ab-42c6-b643-7137be80f980" providerId="ADAL" clId="{3F1ACEB6-DFFB-447D-880B-91B714BA7D05}" dt="2025-11-07T16:56:38.936" v="431" actId="47"/>
        <pc:sldMkLst>
          <pc:docMk/>
          <pc:sldMk cId="0" sldId="264"/>
        </pc:sldMkLst>
      </pc:sldChg>
      <pc:sldChg chg="add del">
        <pc:chgData name="Inhee LEE" userId="09c8dbec-d7ab-42c6-b643-7137be80f980" providerId="ADAL" clId="{3F1ACEB6-DFFB-447D-880B-91B714BA7D05}" dt="2025-11-07T16:56:42.266" v="432" actId="47"/>
        <pc:sldMkLst>
          <pc:docMk/>
          <pc:sldMk cId="0" sldId="265"/>
        </pc:sldMkLst>
      </pc:sldChg>
      <pc:sldChg chg="addSp delSp modSp add mod ord modClrScheme chgLayout">
        <pc:chgData name="Inhee LEE" userId="09c8dbec-d7ab-42c6-b643-7137be80f980" providerId="ADAL" clId="{3F1ACEB6-DFFB-447D-880B-91B714BA7D05}" dt="2025-11-07T17:14:11.724" v="599" actId="14100"/>
        <pc:sldMkLst>
          <pc:docMk/>
          <pc:sldMk cId="0" sldId="266"/>
        </pc:sldMkLst>
        <pc:spChg chg="del mod">
          <ac:chgData name="Inhee LEE" userId="09c8dbec-d7ab-42c6-b643-7137be80f980" providerId="ADAL" clId="{3F1ACEB6-DFFB-447D-880B-91B714BA7D05}" dt="2025-11-07T17:02:34.110" v="465" actId="700"/>
          <ac:spMkLst>
            <pc:docMk/>
            <pc:sldMk cId="0" sldId="266"/>
            <ac:spMk id="2" creationId="{00000000-0000-0000-0000-000000000000}"/>
          </ac:spMkLst>
        </pc:spChg>
        <pc:spChg chg="mod ord">
          <ac:chgData name="Inhee LEE" userId="09c8dbec-d7ab-42c6-b643-7137be80f980" providerId="ADAL" clId="{3F1ACEB6-DFFB-447D-880B-91B714BA7D05}" dt="2025-11-07T17:14:11.724" v="599" actId="14100"/>
          <ac:spMkLst>
            <pc:docMk/>
            <pc:sldMk cId="0" sldId="266"/>
            <ac:spMk id="3" creationId="{00000000-0000-0000-0000-000000000000}"/>
          </ac:spMkLst>
        </pc:spChg>
        <pc:spChg chg="add mod">
          <ac:chgData name="Inhee LEE" userId="09c8dbec-d7ab-42c6-b643-7137be80f980" providerId="ADAL" clId="{3F1ACEB6-DFFB-447D-880B-91B714BA7D05}" dt="2025-11-07T17:02:47.076" v="471" actId="207"/>
          <ac:spMkLst>
            <pc:docMk/>
            <pc:sldMk cId="0" sldId="266"/>
            <ac:spMk id="5" creationId="{3A8D0E1F-5765-9FED-5057-78813963B65A}"/>
          </ac:spMkLst>
        </pc:spChg>
      </pc:sldChg>
      <pc:sldChg chg="addSp delSp modSp add mod ord modClrScheme chgLayout">
        <pc:chgData name="Inhee LEE" userId="09c8dbec-d7ab-42c6-b643-7137be80f980" providerId="ADAL" clId="{3F1ACEB6-DFFB-447D-880B-91B714BA7D05}" dt="2025-11-07T17:13:36.380" v="592"/>
        <pc:sldMkLst>
          <pc:docMk/>
          <pc:sldMk cId="0" sldId="267"/>
        </pc:sldMkLst>
        <pc:spChg chg="del mod">
          <ac:chgData name="Inhee LEE" userId="09c8dbec-d7ab-42c6-b643-7137be80f980" providerId="ADAL" clId="{3F1ACEB6-DFFB-447D-880B-91B714BA7D05}" dt="2025-11-07T17:10:35.443" v="493" actId="700"/>
          <ac:spMkLst>
            <pc:docMk/>
            <pc:sldMk cId="0" sldId="267"/>
            <ac:spMk id="2" creationId="{00000000-0000-0000-0000-000000000000}"/>
          </ac:spMkLst>
        </pc:spChg>
        <pc:spChg chg="mod ord">
          <ac:chgData name="Inhee LEE" userId="09c8dbec-d7ab-42c6-b643-7137be80f980" providerId="ADAL" clId="{3F1ACEB6-DFFB-447D-880B-91B714BA7D05}" dt="2025-11-07T17:11:38.316" v="560" actId="20577"/>
          <ac:spMkLst>
            <pc:docMk/>
            <pc:sldMk cId="0" sldId="267"/>
            <ac:spMk id="3" creationId="{00000000-0000-0000-0000-000000000000}"/>
          </ac:spMkLst>
        </pc:spChg>
        <pc:spChg chg="add mod">
          <ac:chgData name="Inhee LEE" userId="09c8dbec-d7ab-42c6-b643-7137be80f980" providerId="ADAL" clId="{3F1ACEB6-DFFB-447D-880B-91B714BA7D05}" dt="2025-11-07T17:11:09.937" v="524" actId="20577"/>
          <ac:spMkLst>
            <pc:docMk/>
            <pc:sldMk cId="0" sldId="267"/>
            <ac:spMk id="5" creationId="{DB0ADEE0-F350-B239-C580-ABB5B8DD9253}"/>
          </ac:spMkLst>
        </pc:spChg>
      </pc:sldChg>
      <pc:sldChg chg="addSp delSp modSp add mod ord modClrScheme chgLayout">
        <pc:chgData name="Inhee LEE" userId="09c8dbec-d7ab-42c6-b643-7137be80f980" providerId="ADAL" clId="{3F1ACEB6-DFFB-447D-880B-91B714BA7D05}" dt="2025-11-07T17:13:42.127" v="596"/>
        <pc:sldMkLst>
          <pc:docMk/>
          <pc:sldMk cId="0" sldId="268"/>
        </pc:sldMkLst>
        <pc:spChg chg="del mod">
          <ac:chgData name="Inhee LEE" userId="09c8dbec-d7ab-42c6-b643-7137be80f980" providerId="ADAL" clId="{3F1ACEB6-DFFB-447D-880B-91B714BA7D05}" dt="2025-11-07T17:12:51.087" v="583" actId="700"/>
          <ac:spMkLst>
            <pc:docMk/>
            <pc:sldMk cId="0" sldId="268"/>
            <ac:spMk id="2" creationId="{00000000-0000-0000-0000-000000000000}"/>
          </ac:spMkLst>
        </pc:spChg>
        <pc:spChg chg="mod ord">
          <ac:chgData name="Inhee LEE" userId="09c8dbec-d7ab-42c6-b643-7137be80f980" providerId="ADAL" clId="{3F1ACEB6-DFFB-447D-880B-91B714BA7D05}" dt="2025-11-07T17:13:25.089" v="588" actId="14100"/>
          <ac:spMkLst>
            <pc:docMk/>
            <pc:sldMk cId="0" sldId="268"/>
            <ac:spMk id="3" creationId="{00000000-0000-0000-0000-000000000000}"/>
          </ac:spMkLst>
        </pc:spChg>
        <pc:spChg chg="add mod">
          <ac:chgData name="Inhee LEE" userId="09c8dbec-d7ab-42c6-b643-7137be80f980" providerId="ADAL" clId="{3F1ACEB6-DFFB-447D-880B-91B714BA7D05}" dt="2025-11-07T17:12:39.333" v="581" actId="404"/>
          <ac:spMkLst>
            <pc:docMk/>
            <pc:sldMk cId="0" sldId="268"/>
            <ac:spMk id="5" creationId="{4D6431DF-4483-6DF0-C614-DF027B8FCB6E}"/>
          </ac:spMkLst>
        </pc:spChg>
      </pc:sldChg>
      <pc:sldChg chg="add del">
        <pc:chgData name="Inhee LEE" userId="09c8dbec-d7ab-42c6-b643-7137be80f980" providerId="ADAL" clId="{3F1ACEB6-DFFB-447D-880B-91B714BA7D05}" dt="2025-11-07T16:57:22.408" v="434" actId="47"/>
        <pc:sldMkLst>
          <pc:docMk/>
          <pc:sldMk cId="0" sldId="269"/>
        </pc:sldMkLst>
      </pc:sldChg>
      <pc:sldChg chg="del">
        <pc:chgData name="Inhee LEE" userId="09c8dbec-d7ab-42c6-b643-7137be80f980" providerId="ADAL" clId="{3F1ACEB6-DFFB-447D-880B-91B714BA7D05}" dt="2025-11-07T16:35:33.400" v="0" actId="47"/>
        <pc:sldMkLst>
          <pc:docMk/>
          <pc:sldMk cId="2414632139" sldId="2076137392"/>
        </pc:sldMkLst>
      </pc:sldChg>
      <pc:sldChg chg="del">
        <pc:chgData name="Inhee LEE" userId="09c8dbec-d7ab-42c6-b643-7137be80f980" providerId="ADAL" clId="{3F1ACEB6-DFFB-447D-880B-91B714BA7D05}" dt="2025-11-07T16:57:13.618" v="433" actId="47"/>
        <pc:sldMkLst>
          <pc:docMk/>
          <pc:sldMk cId="3264147162" sldId="2147481753"/>
        </pc:sldMkLst>
      </pc:sldChg>
      <pc:sldChg chg="addSp modSp mod ord">
        <pc:chgData name="Inhee LEE" userId="09c8dbec-d7ab-42c6-b643-7137be80f980" providerId="ADAL" clId="{3F1ACEB6-DFFB-447D-880B-91B714BA7D05}" dt="2025-11-08T04:12:44.176" v="1069" actId="1076"/>
        <pc:sldMkLst>
          <pc:docMk/>
          <pc:sldMk cId="1669602900" sldId="2147481756"/>
        </pc:sldMkLst>
        <pc:spChg chg="mod">
          <ac:chgData name="Inhee LEE" userId="09c8dbec-d7ab-42c6-b643-7137be80f980" providerId="ADAL" clId="{3F1ACEB6-DFFB-447D-880B-91B714BA7D05}" dt="2025-11-08T04:06:09.881" v="1007" actId="20577"/>
          <ac:spMkLst>
            <pc:docMk/>
            <pc:sldMk cId="1669602900" sldId="2147481756"/>
            <ac:spMk id="3" creationId="{93D026DF-5D1F-4DD6-32A5-B98ABA14F6CA}"/>
          </ac:spMkLst>
        </pc:spChg>
        <pc:spChg chg="mod">
          <ac:chgData name="Inhee LEE" userId="09c8dbec-d7ab-42c6-b643-7137be80f980" providerId="ADAL" clId="{3F1ACEB6-DFFB-447D-880B-91B714BA7D05}" dt="2025-11-07T16:39:21.976" v="39"/>
          <ac:spMkLst>
            <pc:docMk/>
            <pc:sldMk cId="1669602900" sldId="2147481756"/>
            <ac:spMk id="4" creationId="{5A311350-6711-DCA0-D1A5-7FA5BD35FB6A}"/>
          </ac:spMkLst>
        </pc:spChg>
        <pc:spChg chg="add mod">
          <ac:chgData name="Inhee LEE" userId="09c8dbec-d7ab-42c6-b643-7137be80f980" providerId="ADAL" clId="{3F1ACEB6-DFFB-447D-880B-91B714BA7D05}" dt="2025-11-08T04:12:13.712" v="1062" actId="1076"/>
          <ac:spMkLst>
            <pc:docMk/>
            <pc:sldMk cId="1669602900" sldId="2147481756"/>
            <ac:spMk id="6" creationId="{E0BF1497-4C32-7EBD-D04D-DFA9C492D4BD}"/>
          </ac:spMkLst>
        </pc:spChg>
        <pc:spChg chg="add mod">
          <ac:chgData name="Inhee LEE" userId="09c8dbec-d7ab-42c6-b643-7137be80f980" providerId="ADAL" clId="{3F1ACEB6-DFFB-447D-880B-91B714BA7D05}" dt="2025-11-08T04:12:37.425" v="1068" actId="1076"/>
          <ac:spMkLst>
            <pc:docMk/>
            <pc:sldMk cId="1669602900" sldId="2147481756"/>
            <ac:spMk id="8" creationId="{7F6E158F-699B-9A86-7CA6-DEACB3DE0C72}"/>
          </ac:spMkLst>
        </pc:spChg>
        <pc:picChg chg="add mod">
          <ac:chgData name="Inhee LEE" userId="09c8dbec-d7ab-42c6-b643-7137be80f980" providerId="ADAL" clId="{3F1ACEB6-DFFB-447D-880B-91B714BA7D05}" dt="2025-11-08T04:12:19.188" v="1063" actId="1076"/>
          <ac:picMkLst>
            <pc:docMk/>
            <pc:sldMk cId="1669602900" sldId="2147481756"/>
            <ac:picMk id="5" creationId="{D546F01C-3F00-2FC4-6D35-E3627C2F8C62}"/>
          </ac:picMkLst>
        </pc:picChg>
        <pc:picChg chg="add mod">
          <ac:chgData name="Inhee LEE" userId="09c8dbec-d7ab-42c6-b643-7137be80f980" providerId="ADAL" clId="{3F1ACEB6-DFFB-447D-880B-91B714BA7D05}" dt="2025-11-08T04:12:44.176" v="1069" actId="1076"/>
          <ac:picMkLst>
            <pc:docMk/>
            <pc:sldMk cId="1669602900" sldId="2147481756"/>
            <ac:picMk id="10" creationId="{5369E07C-3528-5106-5D22-4FB9372F1933}"/>
          </ac:picMkLst>
        </pc:picChg>
      </pc:sldChg>
      <pc:sldChg chg="add del ord">
        <pc:chgData name="Inhee LEE" userId="09c8dbec-d7ab-42c6-b643-7137be80f980" providerId="ADAL" clId="{3F1ACEB6-DFFB-447D-880B-91B714BA7D05}" dt="2025-11-07T17:00:48.713" v="448"/>
        <pc:sldMkLst>
          <pc:docMk/>
          <pc:sldMk cId="853462719" sldId="2147481757"/>
        </pc:sldMkLst>
      </pc:sldChg>
      <pc:sldChg chg="add del ord">
        <pc:chgData name="Inhee LEE" userId="09c8dbec-d7ab-42c6-b643-7137be80f980" providerId="ADAL" clId="{3F1ACEB6-DFFB-447D-880B-91B714BA7D05}" dt="2025-11-07T17:00:50.656" v="450"/>
        <pc:sldMkLst>
          <pc:docMk/>
          <pc:sldMk cId="3012428515" sldId="2147481758"/>
        </pc:sldMkLst>
      </pc:sldChg>
      <pc:sldChg chg="addSp delSp add del ord setBg delDesignElem">
        <pc:chgData name="Inhee LEE" userId="09c8dbec-d7ab-42c6-b643-7137be80f980" providerId="ADAL" clId="{3F1ACEB6-DFFB-447D-880B-91B714BA7D05}" dt="2025-11-07T17:00:53.303" v="452"/>
        <pc:sldMkLst>
          <pc:docMk/>
          <pc:sldMk cId="1410566174" sldId="2147481759"/>
        </pc:sldMkLst>
        <pc:spChg chg="add del">
          <ac:chgData name="Inhee LEE" userId="09c8dbec-d7ab-42c6-b643-7137be80f980" providerId="ADAL" clId="{3F1ACEB6-DFFB-447D-880B-91B714BA7D05}" dt="2025-11-07T16:58:26.051" v="442"/>
          <ac:spMkLst>
            <pc:docMk/>
            <pc:sldMk cId="1410566174" sldId="2147481759"/>
            <ac:spMk id="22" creationId="{B96FC576-AE30-4C09-A12C-0582F2A6A067}"/>
          </ac:spMkLst>
        </pc:spChg>
      </pc:sldChg>
      <pc:sldChg chg="del">
        <pc:chgData name="Inhee LEE" userId="09c8dbec-d7ab-42c6-b643-7137be80f980" providerId="ADAL" clId="{3F1ACEB6-DFFB-447D-880B-91B714BA7D05}" dt="2025-11-07T16:57:13.618" v="433" actId="47"/>
        <pc:sldMkLst>
          <pc:docMk/>
          <pc:sldMk cId="751237252" sldId="2147481778"/>
        </pc:sldMkLst>
      </pc:sldChg>
      <pc:sldChg chg="del">
        <pc:chgData name="Inhee LEE" userId="09c8dbec-d7ab-42c6-b643-7137be80f980" providerId="ADAL" clId="{3F1ACEB6-DFFB-447D-880B-91B714BA7D05}" dt="2025-11-07T16:57:13.618" v="433" actId="47"/>
        <pc:sldMkLst>
          <pc:docMk/>
          <pc:sldMk cId="2667903563" sldId="2147481787"/>
        </pc:sldMkLst>
      </pc:sldChg>
      <pc:sldChg chg="del">
        <pc:chgData name="Inhee LEE" userId="09c8dbec-d7ab-42c6-b643-7137be80f980" providerId="ADAL" clId="{3F1ACEB6-DFFB-447D-880B-91B714BA7D05}" dt="2025-11-07T16:57:13.618" v="433" actId="47"/>
        <pc:sldMkLst>
          <pc:docMk/>
          <pc:sldMk cId="1990633252" sldId="2147481791"/>
        </pc:sldMkLst>
      </pc:sldChg>
      <pc:sldChg chg="del">
        <pc:chgData name="Inhee LEE" userId="09c8dbec-d7ab-42c6-b643-7137be80f980" providerId="ADAL" clId="{3F1ACEB6-DFFB-447D-880B-91B714BA7D05}" dt="2025-11-07T16:57:13.618" v="433" actId="47"/>
        <pc:sldMkLst>
          <pc:docMk/>
          <pc:sldMk cId="2821804126" sldId="2147481805"/>
        </pc:sldMkLst>
      </pc:sldChg>
      <pc:sldChg chg="del">
        <pc:chgData name="Inhee LEE" userId="09c8dbec-d7ab-42c6-b643-7137be80f980" providerId="ADAL" clId="{3F1ACEB6-DFFB-447D-880B-91B714BA7D05}" dt="2025-11-07T16:57:13.618" v="433" actId="47"/>
        <pc:sldMkLst>
          <pc:docMk/>
          <pc:sldMk cId="2653179895" sldId="2147481806"/>
        </pc:sldMkLst>
      </pc:sldChg>
      <pc:sldChg chg="del">
        <pc:chgData name="Inhee LEE" userId="09c8dbec-d7ab-42c6-b643-7137be80f980" providerId="ADAL" clId="{3F1ACEB6-DFFB-447D-880B-91B714BA7D05}" dt="2025-11-07T16:57:13.618" v="433" actId="47"/>
        <pc:sldMkLst>
          <pc:docMk/>
          <pc:sldMk cId="3949742572" sldId="2147481807"/>
        </pc:sldMkLst>
      </pc:sldChg>
      <pc:sldChg chg="del">
        <pc:chgData name="Inhee LEE" userId="09c8dbec-d7ab-42c6-b643-7137be80f980" providerId="ADAL" clId="{3F1ACEB6-DFFB-447D-880B-91B714BA7D05}" dt="2025-11-07T16:57:13.618" v="433" actId="47"/>
        <pc:sldMkLst>
          <pc:docMk/>
          <pc:sldMk cId="187983637" sldId="2147481808"/>
        </pc:sldMkLst>
      </pc:sldChg>
      <pc:sldChg chg="del">
        <pc:chgData name="Inhee LEE" userId="09c8dbec-d7ab-42c6-b643-7137be80f980" providerId="ADAL" clId="{3F1ACEB6-DFFB-447D-880B-91B714BA7D05}" dt="2025-11-07T16:57:13.618" v="433" actId="47"/>
        <pc:sldMkLst>
          <pc:docMk/>
          <pc:sldMk cId="79950536" sldId="2147481809"/>
        </pc:sldMkLst>
      </pc:sldChg>
      <pc:sldChg chg="del">
        <pc:chgData name="Inhee LEE" userId="09c8dbec-d7ab-42c6-b643-7137be80f980" providerId="ADAL" clId="{3F1ACEB6-DFFB-447D-880B-91B714BA7D05}" dt="2025-11-07T16:57:13.618" v="433" actId="47"/>
        <pc:sldMkLst>
          <pc:docMk/>
          <pc:sldMk cId="63087226" sldId="2147481810"/>
        </pc:sldMkLst>
      </pc:sldChg>
      <pc:sldChg chg="del">
        <pc:chgData name="Inhee LEE" userId="09c8dbec-d7ab-42c6-b643-7137be80f980" providerId="ADAL" clId="{3F1ACEB6-DFFB-447D-880B-91B714BA7D05}" dt="2025-11-07T16:57:13.618" v="433" actId="47"/>
        <pc:sldMkLst>
          <pc:docMk/>
          <pc:sldMk cId="1221886752" sldId="2147481811"/>
        </pc:sldMkLst>
      </pc:sldChg>
      <pc:sldChg chg="del">
        <pc:chgData name="Inhee LEE" userId="09c8dbec-d7ab-42c6-b643-7137be80f980" providerId="ADAL" clId="{3F1ACEB6-DFFB-447D-880B-91B714BA7D05}" dt="2025-11-07T16:57:13.618" v="433" actId="47"/>
        <pc:sldMkLst>
          <pc:docMk/>
          <pc:sldMk cId="1232443460" sldId="2147481814"/>
        </pc:sldMkLst>
      </pc:sldChg>
      <pc:sldChg chg="del">
        <pc:chgData name="Inhee LEE" userId="09c8dbec-d7ab-42c6-b643-7137be80f980" providerId="ADAL" clId="{3F1ACEB6-DFFB-447D-880B-91B714BA7D05}" dt="2025-11-07T16:57:13.618" v="433" actId="47"/>
        <pc:sldMkLst>
          <pc:docMk/>
          <pc:sldMk cId="3630432824" sldId="2147481817"/>
        </pc:sldMkLst>
      </pc:sldChg>
      <pc:sldChg chg="del">
        <pc:chgData name="Inhee LEE" userId="09c8dbec-d7ab-42c6-b643-7137be80f980" providerId="ADAL" clId="{3F1ACEB6-DFFB-447D-880B-91B714BA7D05}" dt="2025-11-07T16:57:13.618" v="433" actId="47"/>
        <pc:sldMkLst>
          <pc:docMk/>
          <pc:sldMk cId="3460065352" sldId="2147481818"/>
        </pc:sldMkLst>
      </pc:sldChg>
      <pc:sldChg chg="del">
        <pc:chgData name="Inhee LEE" userId="09c8dbec-d7ab-42c6-b643-7137be80f980" providerId="ADAL" clId="{3F1ACEB6-DFFB-447D-880B-91B714BA7D05}" dt="2025-11-07T16:57:13.618" v="433" actId="47"/>
        <pc:sldMkLst>
          <pc:docMk/>
          <pc:sldMk cId="2712607980" sldId="2147481820"/>
        </pc:sldMkLst>
      </pc:sldChg>
      <pc:sldChg chg="del">
        <pc:chgData name="Inhee LEE" userId="09c8dbec-d7ab-42c6-b643-7137be80f980" providerId="ADAL" clId="{3F1ACEB6-DFFB-447D-880B-91B714BA7D05}" dt="2025-11-07T16:57:13.618" v="433" actId="47"/>
        <pc:sldMkLst>
          <pc:docMk/>
          <pc:sldMk cId="3908803576" sldId="2147481821"/>
        </pc:sldMkLst>
      </pc:sldChg>
      <pc:sldChg chg="del">
        <pc:chgData name="Inhee LEE" userId="09c8dbec-d7ab-42c6-b643-7137be80f980" providerId="ADAL" clId="{3F1ACEB6-DFFB-447D-880B-91B714BA7D05}" dt="2025-11-07T16:57:13.618" v="433" actId="47"/>
        <pc:sldMkLst>
          <pc:docMk/>
          <pc:sldMk cId="3929298235" sldId="2147481822"/>
        </pc:sldMkLst>
      </pc:sldChg>
      <pc:sldChg chg="del">
        <pc:chgData name="Inhee LEE" userId="09c8dbec-d7ab-42c6-b643-7137be80f980" providerId="ADAL" clId="{3F1ACEB6-DFFB-447D-880B-91B714BA7D05}" dt="2025-11-07T16:57:13.618" v="433" actId="47"/>
        <pc:sldMkLst>
          <pc:docMk/>
          <pc:sldMk cId="3306270877" sldId="2147481823"/>
        </pc:sldMkLst>
      </pc:sldChg>
      <pc:sldChg chg="del">
        <pc:chgData name="Inhee LEE" userId="09c8dbec-d7ab-42c6-b643-7137be80f980" providerId="ADAL" clId="{3F1ACEB6-DFFB-447D-880B-91B714BA7D05}" dt="2025-11-07T16:57:13.618" v="433" actId="47"/>
        <pc:sldMkLst>
          <pc:docMk/>
          <pc:sldMk cId="2494985975" sldId="2147481824"/>
        </pc:sldMkLst>
      </pc:sldChg>
      <pc:sldChg chg="del">
        <pc:chgData name="Inhee LEE" userId="09c8dbec-d7ab-42c6-b643-7137be80f980" providerId="ADAL" clId="{3F1ACEB6-DFFB-447D-880B-91B714BA7D05}" dt="2025-11-07T16:57:13.618" v="433" actId="47"/>
        <pc:sldMkLst>
          <pc:docMk/>
          <pc:sldMk cId="2050556524" sldId="2147481825"/>
        </pc:sldMkLst>
      </pc:sldChg>
      <pc:sldChg chg="del">
        <pc:chgData name="Inhee LEE" userId="09c8dbec-d7ab-42c6-b643-7137be80f980" providerId="ADAL" clId="{3F1ACEB6-DFFB-447D-880B-91B714BA7D05}" dt="2025-11-07T16:57:13.618" v="433" actId="47"/>
        <pc:sldMkLst>
          <pc:docMk/>
          <pc:sldMk cId="3134999067" sldId="2147481826"/>
        </pc:sldMkLst>
      </pc:sldChg>
      <pc:sldChg chg="del">
        <pc:chgData name="Inhee LEE" userId="09c8dbec-d7ab-42c6-b643-7137be80f980" providerId="ADAL" clId="{3F1ACEB6-DFFB-447D-880B-91B714BA7D05}" dt="2025-11-07T16:57:13.618" v="433" actId="47"/>
        <pc:sldMkLst>
          <pc:docMk/>
          <pc:sldMk cId="994061415" sldId="2147481827"/>
        </pc:sldMkLst>
      </pc:sldChg>
      <pc:sldChg chg="del">
        <pc:chgData name="Inhee LEE" userId="09c8dbec-d7ab-42c6-b643-7137be80f980" providerId="ADAL" clId="{3F1ACEB6-DFFB-447D-880B-91B714BA7D05}" dt="2025-11-07T16:57:13.618" v="433" actId="47"/>
        <pc:sldMkLst>
          <pc:docMk/>
          <pc:sldMk cId="2594020049" sldId="2147481829"/>
        </pc:sldMkLst>
      </pc:sldChg>
      <pc:sldChg chg="del">
        <pc:chgData name="Inhee LEE" userId="09c8dbec-d7ab-42c6-b643-7137be80f980" providerId="ADAL" clId="{3F1ACEB6-DFFB-447D-880B-91B714BA7D05}" dt="2025-11-07T16:57:13.618" v="433" actId="47"/>
        <pc:sldMkLst>
          <pc:docMk/>
          <pc:sldMk cId="610234536" sldId="2147481830"/>
        </pc:sldMkLst>
      </pc:sldChg>
      <pc:sldChg chg="del">
        <pc:chgData name="Inhee LEE" userId="09c8dbec-d7ab-42c6-b643-7137be80f980" providerId="ADAL" clId="{3F1ACEB6-DFFB-447D-880B-91B714BA7D05}" dt="2025-11-07T16:57:13.618" v="433" actId="47"/>
        <pc:sldMkLst>
          <pc:docMk/>
          <pc:sldMk cId="479793202" sldId="2147481832"/>
        </pc:sldMkLst>
      </pc:sldChg>
      <pc:sldChg chg="del">
        <pc:chgData name="Inhee LEE" userId="09c8dbec-d7ab-42c6-b643-7137be80f980" providerId="ADAL" clId="{3F1ACEB6-DFFB-447D-880B-91B714BA7D05}" dt="2025-11-07T16:57:13.618" v="433" actId="47"/>
        <pc:sldMkLst>
          <pc:docMk/>
          <pc:sldMk cId="992930658" sldId="2147481833"/>
        </pc:sldMkLst>
      </pc:sldChg>
      <pc:sldChg chg="del">
        <pc:chgData name="Inhee LEE" userId="09c8dbec-d7ab-42c6-b643-7137be80f980" providerId="ADAL" clId="{3F1ACEB6-DFFB-447D-880B-91B714BA7D05}" dt="2025-11-07T16:57:13.618" v="433" actId="47"/>
        <pc:sldMkLst>
          <pc:docMk/>
          <pc:sldMk cId="2004038893" sldId="2147481834"/>
        </pc:sldMkLst>
      </pc:sldChg>
      <pc:sldChg chg="del">
        <pc:chgData name="Inhee LEE" userId="09c8dbec-d7ab-42c6-b643-7137be80f980" providerId="ADAL" clId="{3F1ACEB6-DFFB-447D-880B-91B714BA7D05}" dt="2025-11-07T16:57:13.618" v="433" actId="47"/>
        <pc:sldMkLst>
          <pc:docMk/>
          <pc:sldMk cId="1962933916" sldId="2147481835"/>
        </pc:sldMkLst>
      </pc:sldChg>
      <pc:sldChg chg="del">
        <pc:chgData name="Inhee LEE" userId="09c8dbec-d7ab-42c6-b643-7137be80f980" providerId="ADAL" clId="{3F1ACEB6-DFFB-447D-880B-91B714BA7D05}" dt="2025-11-07T16:57:13.618" v="433" actId="47"/>
        <pc:sldMkLst>
          <pc:docMk/>
          <pc:sldMk cId="1631982309" sldId="2147481836"/>
        </pc:sldMkLst>
      </pc:sldChg>
      <pc:sldChg chg="del">
        <pc:chgData name="Inhee LEE" userId="09c8dbec-d7ab-42c6-b643-7137be80f980" providerId="ADAL" clId="{3F1ACEB6-DFFB-447D-880B-91B714BA7D05}" dt="2025-11-07T16:57:13.618" v="433" actId="47"/>
        <pc:sldMkLst>
          <pc:docMk/>
          <pc:sldMk cId="427065806" sldId="2147481837"/>
        </pc:sldMkLst>
      </pc:sldChg>
      <pc:sldChg chg="del">
        <pc:chgData name="Inhee LEE" userId="09c8dbec-d7ab-42c6-b643-7137be80f980" providerId="ADAL" clId="{3F1ACEB6-DFFB-447D-880B-91B714BA7D05}" dt="2025-11-07T16:57:13.618" v="433" actId="47"/>
        <pc:sldMkLst>
          <pc:docMk/>
          <pc:sldMk cId="1507351210" sldId="2147481838"/>
        </pc:sldMkLst>
      </pc:sldChg>
      <pc:sldChg chg="del">
        <pc:chgData name="Inhee LEE" userId="09c8dbec-d7ab-42c6-b643-7137be80f980" providerId="ADAL" clId="{3F1ACEB6-DFFB-447D-880B-91B714BA7D05}" dt="2025-11-07T16:57:13.618" v="433" actId="47"/>
        <pc:sldMkLst>
          <pc:docMk/>
          <pc:sldMk cId="1955446777" sldId="2147481839"/>
        </pc:sldMkLst>
      </pc:sldChg>
      <pc:sldChg chg="del">
        <pc:chgData name="Inhee LEE" userId="09c8dbec-d7ab-42c6-b643-7137be80f980" providerId="ADAL" clId="{3F1ACEB6-DFFB-447D-880B-91B714BA7D05}" dt="2025-11-07T16:57:13.618" v="433" actId="47"/>
        <pc:sldMkLst>
          <pc:docMk/>
          <pc:sldMk cId="1419572081" sldId="2147481841"/>
        </pc:sldMkLst>
      </pc:sldChg>
      <pc:sldChg chg="del">
        <pc:chgData name="Inhee LEE" userId="09c8dbec-d7ab-42c6-b643-7137be80f980" providerId="ADAL" clId="{3F1ACEB6-DFFB-447D-880B-91B714BA7D05}" dt="2025-11-07T16:57:13.618" v="433" actId="47"/>
        <pc:sldMkLst>
          <pc:docMk/>
          <pc:sldMk cId="3063158335" sldId="2147481842"/>
        </pc:sldMkLst>
      </pc:sldChg>
      <pc:sldChg chg="del">
        <pc:chgData name="Inhee LEE" userId="09c8dbec-d7ab-42c6-b643-7137be80f980" providerId="ADAL" clId="{3F1ACEB6-DFFB-447D-880B-91B714BA7D05}" dt="2025-11-07T16:57:13.618" v="433" actId="47"/>
        <pc:sldMkLst>
          <pc:docMk/>
          <pc:sldMk cId="857030343" sldId="2147481843"/>
        </pc:sldMkLst>
      </pc:sldChg>
      <pc:sldChg chg="del">
        <pc:chgData name="Inhee LEE" userId="09c8dbec-d7ab-42c6-b643-7137be80f980" providerId="ADAL" clId="{3F1ACEB6-DFFB-447D-880B-91B714BA7D05}" dt="2025-11-07T16:57:13.618" v="433" actId="47"/>
        <pc:sldMkLst>
          <pc:docMk/>
          <pc:sldMk cId="562512624" sldId="2147481845"/>
        </pc:sldMkLst>
      </pc:sldChg>
      <pc:sldChg chg="del">
        <pc:chgData name="Inhee LEE" userId="09c8dbec-d7ab-42c6-b643-7137be80f980" providerId="ADAL" clId="{3F1ACEB6-DFFB-447D-880B-91B714BA7D05}" dt="2025-11-07T16:57:13.618" v="433" actId="47"/>
        <pc:sldMkLst>
          <pc:docMk/>
          <pc:sldMk cId="3751606282" sldId="2147481848"/>
        </pc:sldMkLst>
      </pc:sldChg>
      <pc:sldChg chg="del">
        <pc:chgData name="Inhee LEE" userId="09c8dbec-d7ab-42c6-b643-7137be80f980" providerId="ADAL" clId="{3F1ACEB6-DFFB-447D-880B-91B714BA7D05}" dt="2025-11-07T16:57:13.618" v="433" actId="47"/>
        <pc:sldMkLst>
          <pc:docMk/>
          <pc:sldMk cId="2462029303" sldId="2147481849"/>
        </pc:sldMkLst>
      </pc:sldChg>
      <pc:sldChg chg="del">
        <pc:chgData name="Inhee LEE" userId="09c8dbec-d7ab-42c6-b643-7137be80f980" providerId="ADAL" clId="{3F1ACEB6-DFFB-447D-880B-91B714BA7D05}" dt="2025-11-07T16:57:13.618" v="433" actId="47"/>
        <pc:sldMkLst>
          <pc:docMk/>
          <pc:sldMk cId="3990850696" sldId="2147481850"/>
        </pc:sldMkLst>
      </pc:sldChg>
      <pc:sldChg chg="del">
        <pc:chgData name="Inhee LEE" userId="09c8dbec-d7ab-42c6-b643-7137be80f980" providerId="ADAL" clId="{3F1ACEB6-DFFB-447D-880B-91B714BA7D05}" dt="2025-11-07T16:57:13.618" v="433" actId="47"/>
        <pc:sldMkLst>
          <pc:docMk/>
          <pc:sldMk cId="2161501428" sldId="2147481851"/>
        </pc:sldMkLst>
      </pc:sldChg>
      <pc:sldChg chg="del">
        <pc:chgData name="Inhee LEE" userId="09c8dbec-d7ab-42c6-b643-7137be80f980" providerId="ADAL" clId="{3F1ACEB6-DFFB-447D-880B-91B714BA7D05}" dt="2025-11-07T16:57:13.618" v="433" actId="47"/>
        <pc:sldMkLst>
          <pc:docMk/>
          <pc:sldMk cId="4012713510" sldId="2147481853"/>
        </pc:sldMkLst>
      </pc:sldChg>
      <pc:sldChg chg="del">
        <pc:chgData name="Inhee LEE" userId="09c8dbec-d7ab-42c6-b643-7137be80f980" providerId="ADAL" clId="{3F1ACEB6-DFFB-447D-880B-91B714BA7D05}" dt="2025-11-07T16:57:13.618" v="433" actId="47"/>
        <pc:sldMkLst>
          <pc:docMk/>
          <pc:sldMk cId="726199261" sldId="2147481854"/>
        </pc:sldMkLst>
      </pc:sldChg>
      <pc:sldChg chg="del">
        <pc:chgData name="Inhee LEE" userId="09c8dbec-d7ab-42c6-b643-7137be80f980" providerId="ADAL" clId="{3F1ACEB6-DFFB-447D-880B-91B714BA7D05}" dt="2025-11-07T16:57:13.618" v="433" actId="47"/>
        <pc:sldMkLst>
          <pc:docMk/>
          <pc:sldMk cId="3740161908" sldId="2147481855"/>
        </pc:sldMkLst>
      </pc:sldChg>
      <pc:sldChg chg="del">
        <pc:chgData name="Inhee LEE" userId="09c8dbec-d7ab-42c6-b643-7137be80f980" providerId="ADAL" clId="{3F1ACEB6-DFFB-447D-880B-91B714BA7D05}" dt="2025-11-07T16:57:13.618" v="433" actId="47"/>
        <pc:sldMkLst>
          <pc:docMk/>
          <pc:sldMk cId="2773288902" sldId="2147481856"/>
        </pc:sldMkLst>
      </pc:sldChg>
      <pc:sldChg chg="del">
        <pc:chgData name="Inhee LEE" userId="09c8dbec-d7ab-42c6-b643-7137be80f980" providerId="ADAL" clId="{3F1ACEB6-DFFB-447D-880B-91B714BA7D05}" dt="2025-11-07T16:57:13.618" v="433" actId="47"/>
        <pc:sldMkLst>
          <pc:docMk/>
          <pc:sldMk cId="2676131625" sldId="2147481857"/>
        </pc:sldMkLst>
      </pc:sldChg>
      <pc:sldChg chg="del">
        <pc:chgData name="Inhee LEE" userId="09c8dbec-d7ab-42c6-b643-7137be80f980" providerId="ADAL" clId="{3F1ACEB6-DFFB-447D-880B-91B714BA7D05}" dt="2025-11-07T16:57:13.618" v="433" actId="47"/>
        <pc:sldMkLst>
          <pc:docMk/>
          <pc:sldMk cId="654538772" sldId="2147481858"/>
        </pc:sldMkLst>
      </pc:sldChg>
      <pc:sldChg chg="del">
        <pc:chgData name="Inhee LEE" userId="09c8dbec-d7ab-42c6-b643-7137be80f980" providerId="ADAL" clId="{3F1ACEB6-DFFB-447D-880B-91B714BA7D05}" dt="2025-11-07T16:57:13.618" v="433" actId="47"/>
        <pc:sldMkLst>
          <pc:docMk/>
          <pc:sldMk cId="1758769516" sldId="2147481859"/>
        </pc:sldMkLst>
      </pc:sldChg>
      <pc:sldChg chg="del">
        <pc:chgData name="Inhee LEE" userId="09c8dbec-d7ab-42c6-b643-7137be80f980" providerId="ADAL" clId="{3F1ACEB6-DFFB-447D-880B-91B714BA7D05}" dt="2025-11-07T16:57:13.618" v="433" actId="47"/>
        <pc:sldMkLst>
          <pc:docMk/>
          <pc:sldMk cId="4145934756" sldId="2147481860"/>
        </pc:sldMkLst>
      </pc:sldChg>
      <pc:sldChg chg="new del">
        <pc:chgData name="Inhee LEE" userId="09c8dbec-d7ab-42c6-b643-7137be80f980" providerId="ADAL" clId="{3F1ACEB6-DFFB-447D-880B-91B714BA7D05}" dt="2025-11-07T16:45:31.934" v="87" actId="47"/>
        <pc:sldMkLst>
          <pc:docMk/>
          <pc:sldMk cId="2740535788" sldId="2147481861"/>
        </pc:sldMkLst>
      </pc:sldChg>
      <pc:sldMasterChg chg="delSldLayout">
        <pc:chgData name="Inhee LEE" userId="09c8dbec-d7ab-42c6-b643-7137be80f980" providerId="ADAL" clId="{3F1ACEB6-DFFB-447D-880B-91B714BA7D05}" dt="2025-11-07T16:57:22.408" v="434" actId="47"/>
        <pc:sldMasterMkLst>
          <pc:docMk/>
          <pc:sldMasterMk cId="3692036412" sldId="2147485274"/>
        </pc:sldMasterMkLst>
        <pc:sldLayoutChg chg="del">
          <pc:chgData name="Inhee LEE" userId="09c8dbec-d7ab-42c6-b643-7137be80f980" providerId="ADAL" clId="{3F1ACEB6-DFFB-447D-880B-91B714BA7D05}" dt="2025-11-07T16:57:13.618" v="433" actId="47"/>
          <pc:sldLayoutMkLst>
            <pc:docMk/>
            <pc:sldMasterMk cId="3692036412" sldId="2147485274"/>
            <pc:sldLayoutMk cId="851421668" sldId="2147485275"/>
          </pc:sldLayoutMkLst>
        </pc:sldLayoutChg>
        <pc:sldLayoutChg chg="del">
          <pc:chgData name="Inhee LEE" userId="09c8dbec-d7ab-42c6-b643-7137be80f980" providerId="ADAL" clId="{3F1ACEB6-DFFB-447D-880B-91B714BA7D05}" dt="2025-11-07T16:57:22.408" v="434" actId="47"/>
          <pc:sldLayoutMkLst>
            <pc:docMk/>
            <pc:sldMasterMk cId="3692036412" sldId="2147485274"/>
            <pc:sldLayoutMk cId="1212094659" sldId="2147485323"/>
          </pc:sldLayoutMkLst>
        </pc:sldLayoutChg>
        <pc:sldLayoutChg chg="del">
          <pc:chgData name="Inhee LEE" userId="09c8dbec-d7ab-42c6-b643-7137be80f980" providerId="ADAL" clId="{3F1ACEB6-DFFB-447D-880B-91B714BA7D05}" dt="2025-11-07T16:35:33.400" v="0" actId="47"/>
          <pc:sldLayoutMkLst>
            <pc:docMk/>
            <pc:sldMasterMk cId="3692036412" sldId="2147485274"/>
            <pc:sldLayoutMk cId="2206113339" sldId="214748532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F47249-DF79-4882-936C-0831A41807C8}" type="datetimeFigureOut">
              <a:rPr lang="en-US" smtClean="0"/>
              <a:t>11/8/2025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23ABC7-CD12-4C59-99B4-CC441555AD96}" type="slidenum">
              <a:rPr lang="en-US" smtClean="0"/>
              <a:t>‹#›</a:t>
            </a:fld>
            <a:endParaRPr lang="en-US"/>
          </a:p>
        </p:txBody>
      </p:sp>
    </p:spTree>
    <p:extLst>
      <p:ext uri="{BB962C8B-B14F-4D97-AF65-F5344CB8AC3E}">
        <p14:creationId xmlns:p14="http://schemas.microsoft.com/office/powerpoint/2010/main" val="131891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저는 다양한 언어로 </a:t>
            </a:r>
            <a:r>
              <a:rPr lang="en-US" altLang="ko-KR" dirty="0"/>
              <a:t>‘Hello World’</a:t>
            </a:r>
            <a:r>
              <a:rPr lang="ko-KR" altLang="en-US" dirty="0"/>
              <a:t>를 찍어본 경험이 있습니다</a:t>
            </a:r>
            <a:r>
              <a:rPr lang="en-US" altLang="ko-KR" dirty="0"/>
              <a:t>.</a:t>
            </a:r>
          </a:p>
          <a:p>
            <a:r>
              <a:rPr lang="en-US" dirty="0"/>
              <a:t>Java,</a:t>
            </a:r>
            <a:r>
              <a:rPr lang="ko-KR" altLang="en-US" dirty="0"/>
              <a:t> </a:t>
            </a:r>
            <a:r>
              <a:rPr lang="en-US" altLang="ko-KR" dirty="0" err="1"/>
              <a:t>javascript</a:t>
            </a:r>
            <a:r>
              <a:rPr lang="en-US" altLang="ko-KR" dirty="0"/>
              <a:t>,</a:t>
            </a:r>
            <a:r>
              <a:rPr lang="ko-KR" altLang="en-US" dirty="0"/>
              <a:t> </a:t>
            </a:r>
            <a:r>
              <a:rPr lang="en-US" altLang="ko-KR" dirty="0"/>
              <a:t>ruby,</a:t>
            </a:r>
            <a:r>
              <a:rPr lang="ko-KR" altLang="en-US" dirty="0"/>
              <a:t> </a:t>
            </a:r>
            <a:r>
              <a:rPr lang="en-US" altLang="ko-KR" dirty="0"/>
              <a:t>python, </a:t>
            </a:r>
            <a:r>
              <a:rPr lang="en-US" altLang="ko-KR" dirty="0" err="1"/>
              <a:t>php</a:t>
            </a:r>
            <a:r>
              <a:rPr lang="en-US" altLang="ko-KR" dirty="0"/>
              <a:t> </a:t>
            </a:r>
            <a:r>
              <a:rPr lang="ko-KR" altLang="en-US" dirty="0"/>
              <a:t>등등</a:t>
            </a:r>
            <a:r>
              <a:rPr lang="en-US" altLang="ko-KR" dirty="0"/>
              <a:t>…</a:t>
            </a:r>
          </a:p>
          <a:p>
            <a:r>
              <a:rPr lang="ko-KR" altLang="en-US" dirty="0"/>
              <a:t>엄청난 개발자는 되지 못했습니다</a:t>
            </a:r>
            <a:r>
              <a:rPr lang="en-US" altLang="ko-KR" dirty="0"/>
              <a:t>.</a:t>
            </a:r>
            <a:endParaRPr lang="en-US" dirty="0"/>
          </a:p>
        </p:txBody>
      </p:sp>
      <p:sp>
        <p:nvSpPr>
          <p:cNvPr id="4" name="Slide Number Placeholder 3"/>
          <p:cNvSpPr>
            <a:spLocks noGrp="1"/>
          </p:cNvSpPr>
          <p:nvPr>
            <p:ph type="sldNum" sz="quarter" idx="5"/>
          </p:nvPr>
        </p:nvSpPr>
        <p:spPr/>
        <p:txBody>
          <a:bodyPr/>
          <a:lstStyle/>
          <a:p>
            <a:fld id="{FFED974C-1E17-45D4-8062-FD5EF3D3B5CE}" type="slidenum">
              <a:rPr lang="en-US" smtClean="0"/>
              <a:t>9</a:t>
            </a:fld>
            <a:endParaRPr lang="en-US"/>
          </a:p>
        </p:txBody>
      </p:sp>
    </p:spTree>
    <p:extLst>
      <p:ext uri="{BB962C8B-B14F-4D97-AF65-F5344CB8AC3E}">
        <p14:creationId xmlns:p14="http://schemas.microsoft.com/office/powerpoint/2010/main" val="35074234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20.jpeg"/><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20.jpeg"/><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customers.microsoft.com/en-au/story/822271-bbc-deploys-beeb-a-custom-voice-assistant-on-azure" TargetMode="External"/><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customers.microsoft.com/en-au/story/822271-bbc-deploys-beeb-a-custom-voice-assistant-on-azure" TargetMode="External"/><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85355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10512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238885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902498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241962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99172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8146870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624554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36823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556980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911813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3" name="MS logo white - EMF" descr="Microsoft logo white text version">
            <a:extLst>
              <a:ext uri="{FF2B5EF4-FFF2-40B4-BE49-F238E27FC236}">
                <a16:creationId xmlns:a16="http://schemas.microsoft.com/office/drawing/2014/main" id="{93E329B9-3D6B-43EA-8364-331D930A2D0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97443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4275235"/>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0281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1796771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4051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730983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0847994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7798062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802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984764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219845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16603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43548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27165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63947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89422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35015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86587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19661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109375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20945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24528944"/>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99260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432731329"/>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895267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3070970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703676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4816894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41837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02277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64375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41106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96947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700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0365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997696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3632579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6" name="Text Placeholder 12">
            <a:extLst>
              <a:ext uri="{FF2B5EF4-FFF2-40B4-BE49-F238E27FC236}">
                <a16:creationId xmlns:a16="http://schemas.microsoft.com/office/drawing/2014/main" id="{DE9FE9EA-07F9-FF9E-060B-5186390F4424}"/>
              </a:ext>
            </a:extLst>
          </p:cNvPr>
          <p:cNvSpPr>
            <a:spLocks noGrp="1"/>
          </p:cNvSpPr>
          <p:nvPr>
            <p:ph type="body" sz="quarter" idx="11" hasCustomPrompt="1"/>
          </p:nvPr>
        </p:nvSpPr>
        <p:spPr>
          <a:xfrm>
            <a:off x="1054173" y="2609211"/>
            <a:ext cx="6635456" cy="1369493"/>
          </a:xfrm>
          <a:prstGeom prst="rect">
            <a:avLst/>
          </a:prstGeom>
        </p:spPr>
        <p:txBody>
          <a:bodyPr anchor="t"/>
          <a:lstStyle>
            <a:lvl1pPr marL="0" indent="0">
              <a:lnSpc>
                <a:spcPct val="90000"/>
              </a:lnSpc>
              <a:buNone/>
              <a:defRPr sz="4400" b="1" i="0" spc="0">
                <a:solidFill>
                  <a:schemeClr val="bg1"/>
                </a:solidFill>
                <a:latin typeface="Segoe UI Variable Display Semibold" pitchFamily="2" charset="0"/>
              </a:defRPr>
            </a:lvl1pPr>
          </a:lstStyle>
          <a:p>
            <a:pPr lvl="0"/>
            <a:r>
              <a:rPr lang="en-US"/>
              <a:t>Lorem Ipsum</a:t>
            </a:r>
          </a:p>
        </p:txBody>
      </p:sp>
      <p:pic>
        <p:nvPicPr>
          <p:cNvPr id="5" name="Picture 4">
            <a:extLst>
              <a:ext uri="{FF2B5EF4-FFF2-40B4-BE49-F238E27FC236}">
                <a16:creationId xmlns:a16="http://schemas.microsoft.com/office/drawing/2014/main" id="{D05D39D9-3533-F603-7AB6-EE6B9DD4BCD8}"/>
              </a:ext>
            </a:extLst>
          </p:cNvPr>
          <p:cNvPicPr>
            <a:picLocks noChangeAspect="1"/>
          </p:cNvPicPr>
          <p:nvPr userDrawn="1"/>
        </p:nvPicPr>
        <p:blipFill rotWithShape="1">
          <a:blip r:embed="rId2" cstate="email">
            <a:alphaModFix amt="51000"/>
            <a:extLst>
              <a:ext uri="{28A0092B-C50C-407E-A947-70E740481C1C}">
                <a14:useLocalDpi xmlns:a14="http://schemas.microsoft.com/office/drawing/2010/main"/>
              </a:ext>
            </a:extLst>
          </a:blip>
          <a:srcRect l="21521" t="42191" r="2205" b="5358"/>
          <a:stretch/>
        </p:blipFill>
        <p:spPr>
          <a:xfrm rot="5400000">
            <a:off x="8213207" y="798163"/>
            <a:ext cx="4776954" cy="3180632"/>
          </a:xfrm>
          <a:prstGeom prst="rect">
            <a:avLst/>
          </a:prstGeom>
        </p:spPr>
      </p:pic>
      <p:sp>
        <p:nvSpPr>
          <p:cNvPr id="3" name="Text Placeholder 12">
            <a:extLst>
              <a:ext uri="{FF2B5EF4-FFF2-40B4-BE49-F238E27FC236}">
                <a16:creationId xmlns:a16="http://schemas.microsoft.com/office/drawing/2014/main" id="{497C7890-7060-4DB4-16A3-9B701BF9DE00}"/>
              </a:ext>
            </a:extLst>
          </p:cNvPr>
          <p:cNvSpPr>
            <a:spLocks noGrp="1"/>
          </p:cNvSpPr>
          <p:nvPr>
            <p:ph type="body" sz="quarter" idx="12" hasCustomPrompt="1"/>
          </p:nvPr>
        </p:nvSpPr>
        <p:spPr>
          <a:xfrm>
            <a:off x="1054173" y="4313760"/>
            <a:ext cx="6635456" cy="710063"/>
          </a:xfrm>
          <a:prstGeom prst="rect">
            <a:avLst/>
          </a:prstGeom>
        </p:spPr>
        <p:txBody>
          <a:bodyPr anchor="t"/>
          <a:lstStyle>
            <a:lvl1pPr marL="0" indent="0">
              <a:lnSpc>
                <a:spcPct val="90000"/>
              </a:lnSpc>
              <a:buNone/>
              <a:defRPr sz="2000" b="1" i="0" spc="0">
                <a:solidFill>
                  <a:schemeClr val="accent1"/>
                </a:solidFill>
                <a:latin typeface="Segoe UI Variable Display Semibold" pitchFamily="2" charset="0"/>
              </a:defRPr>
            </a:lvl1pPr>
          </a:lstStyle>
          <a:p>
            <a:pPr lvl="0"/>
            <a:r>
              <a:rPr lang="en-US"/>
              <a:t>FY24 Lorem</a:t>
            </a:r>
          </a:p>
          <a:p>
            <a:pPr lvl="0"/>
            <a:r>
              <a:rPr lang="en-US"/>
              <a:t>L100 Ipsum</a:t>
            </a:r>
          </a:p>
        </p:txBody>
      </p:sp>
    </p:spTree>
    <p:extLst>
      <p:ext uri="{BB962C8B-B14F-4D97-AF65-F5344CB8AC3E}">
        <p14:creationId xmlns:p14="http://schemas.microsoft.com/office/powerpoint/2010/main" val="418369436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C0C3FAF5-215B-0D6D-DB94-0848688D8223}"/>
              </a:ext>
            </a:extLst>
          </p:cNvPr>
          <p:cNvSpPr>
            <a:spLocks noGrp="1"/>
          </p:cNvSpPr>
          <p:nvPr>
            <p:ph type="body" sz="quarter" idx="17" hasCustomPrompt="1"/>
          </p:nvPr>
        </p:nvSpPr>
        <p:spPr>
          <a:xfrm>
            <a:off x="0" y="509301"/>
            <a:ext cx="12191999" cy="1090900"/>
          </a:xfrm>
          <a:prstGeom prst="rect">
            <a:avLst/>
          </a:prstGeom>
        </p:spPr>
        <p:txBody>
          <a:bodyPr/>
          <a:lstStyle>
            <a:lvl1pPr marL="0" indent="0" algn="ctr">
              <a:lnSpc>
                <a:spcPts val="4000"/>
              </a:lnSpc>
              <a:buNone/>
              <a:defRPr sz="4000" b="1" i="0" spc="0">
                <a:solidFill>
                  <a:schemeClr val="bg1"/>
                </a:solidFill>
                <a:latin typeface="Segoe UI Variable Display Semibold" pitchFamily="2" charset="0"/>
                <a:cs typeface="Segoe UI Semibold 8" panose="020B0502040204020203" pitchFamily="34" charset="0"/>
              </a:defRPr>
            </a:lvl1pPr>
          </a:lstStyle>
          <a:p>
            <a:pPr lvl="0"/>
            <a:r>
              <a:rPr lang="en-US"/>
              <a:t>Lorem ipsum dolor sit </a:t>
            </a:r>
            <a:r>
              <a:rPr lang="en-US" err="1"/>
              <a:t>amet</a:t>
            </a:r>
            <a:br>
              <a:rPr lang="en-US"/>
            </a:br>
            <a:r>
              <a:rPr lang="en-US" err="1"/>
              <a:t>consectetur</a:t>
            </a:r>
            <a:r>
              <a:rPr lang="en-US"/>
              <a:t> </a:t>
            </a:r>
            <a:r>
              <a:rPr lang="en-US" err="1"/>
              <a:t>adipiscing</a:t>
            </a:r>
            <a:r>
              <a:rPr lang="en-US"/>
              <a:t> </a:t>
            </a:r>
            <a:r>
              <a:rPr lang="en-US" err="1"/>
              <a:t>elit</a:t>
            </a:r>
            <a:endParaRPr lang="en-US"/>
          </a:p>
        </p:txBody>
      </p:sp>
    </p:spTree>
    <p:extLst>
      <p:ext uri="{BB962C8B-B14F-4D97-AF65-F5344CB8AC3E}">
        <p14:creationId xmlns:p14="http://schemas.microsoft.com/office/powerpoint/2010/main" val="11315687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Half Split">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A98A90A1-34A1-0E1C-5E46-5A952E5023F7}"/>
              </a:ext>
            </a:extLst>
          </p:cNvPr>
          <p:cNvSpPr>
            <a:spLocks noGrp="1"/>
          </p:cNvSpPr>
          <p:nvPr>
            <p:ph type="pic" sz="quarter" idx="15"/>
          </p:nvPr>
        </p:nvSpPr>
        <p:spPr>
          <a:xfrm>
            <a:off x="6913589" y="1341302"/>
            <a:ext cx="4601472" cy="4175395"/>
          </a:xfrm>
          <a:prstGeom prst="roundRect">
            <a:avLst/>
          </a:prstGeom>
          <a:solidFill>
            <a:schemeClr val="accent4"/>
          </a:solidFill>
        </p:spPr>
        <p:txBody>
          <a:bodyPr/>
          <a:lstStyle/>
          <a:p>
            <a:endParaRPr lang="en-US"/>
          </a:p>
        </p:txBody>
      </p:sp>
      <p:sp>
        <p:nvSpPr>
          <p:cNvPr id="7" name="Text Placeholder 6">
            <a:extLst>
              <a:ext uri="{FF2B5EF4-FFF2-40B4-BE49-F238E27FC236}">
                <a16:creationId xmlns:a16="http://schemas.microsoft.com/office/drawing/2014/main" id="{9BEE8F87-EE31-FED8-0EE6-24E5B41C5620}"/>
              </a:ext>
            </a:extLst>
          </p:cNvPr>
          <p:cNvSpPr>
            <a:spLocks noGrp="1"/>
          </p:cNvSpPr>
          <p:nvPr>
            <p:ph type="body" sz="quarter" idx="11" hasCustomPrompt="1"/>
          </p:nvPr>
        </p:nvSpPr>
        <p:spPr>
          <a:xfrm>
            <a:off x="572859" y="1586911"/>
            <a:ext cx="6077323" cy="2645935"/>
          </a:xfrm>
          <a:prstGeom prst="rect">
            <a:avLst/>
          </a:prstGeom>
        </p:spPr>
        <p:txBody>
          <a:bodyPr/>
          <a:lstStyle>
            <a:lvl1pPr marL="457200" indent="-457200">
              <a:lnSpc>
                <a:spcPct val="90000"/>
              </a:lnSpc>
              <a:buFont typeface="Arial" panose="020B0604020202020204" pitchFamily="34" charset="0"/>
              <a:buChar char="•"/>
              <a:defRPr sz="28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Lorem ipsum</a:t>
            </a:r>
            <a:br>
              <a:rPr lang="en-US"/>
            </a:br>
            <a:r>
              <a:rPr lang="en-US"/>
              <a:t> dolor sit </a:t>
            </a:r>
            <a:r>
              <a:rPr lang="en-US" err="1"/>
              <a:t>amet</a:t>
            </a:r>
            <a:r>
              <a:rPr lang="en-US"/>
              <a:t>, </a:t>
            </a:r>
            <a:r>
              <a:rPr lang="en-US" err="1"/>
              <a:t>consectetur</a:t>
            </a:r>
            <a:r>
              <a:rPr lang="en-US"/>
              <a:t> </a:t>
            </a:r>
            <a:br>
              <a:rPr lang="en-US"/>
            </a:br>
            <a:r>
              <a:rPr lang="en-US"/>
              <a:t> </a:t>
            </a:r>
            <a:r>
              <a:rPr lang="en-US" err="1"/>
              <a:t>adipiscing</a:t>
            </a:r>
            <a:r>
              <a:rPr lang="en-US"/>
              <a:t> </a:t>
            </a:r>
            <a:r>
              <a:rPr lang="en-US" err="1"/>
              <a:t>elit</a:t>
            </a:r>
            <a:r>
              <a:rPr lang="en-US"/>
              <a:t>, sed do </a:t>
            </a:r>
            <a:br>
              <a:rPr lang="en-US"/>
            </a:br>
            <a:r>
              <a:rPr lang="en-US"/>
              <a:t> </a:t>
            </a:r>
            <a:r>
              <a:rPr lang="en-US" err="1"/>
              <a:t>eiusmod</a:t>
            </a:r>
            <a:r>
              <a:rPr lang="en-US"/>
              <a:t> </a:t>
            </a:r>
            <a:r>
              <a:rPr lang="en-US" err="1"/>
              <a:t>tempor</a:t>
            </a:r>
            <a:r>
              <a:rPr lang="en-US"/>
              <a:t> </a:t>
            </a:r>
            <a:r>
              <a:rPr lang="en-US" err="1"/>
              <a:t>incididunt</a:t>
            </a:r>
            <a:r>
              <a:rPr lang="en-US"/>
              <a:t> </a:t>
            </a:r>
            <a:br>
              <a:rPr lang="en-US"/>
            </a:br>
            <a:r>
              <a:rPr lang="en-US"/>
              <a:t> </a:t>
            </a:r>
            <a:r>
              <a:rPr lang="en-US" err="1"/>
              <a:t>ut</a:t>
            </a:r>
            <a:r>
              <a:rPr lang="en-US"/>
              <a:t> labore et dolore magna.”</a:t>
            </a:r>
          </a:p>
        </p:txBody>
      </p:sp>
      <p:sp>
        <p:nvSpPr>
          <p:cNvPr id="9" name="Text Placeholder 6">
            <a:extLst>
              <a:ext uri="{FF2B5EF4-FFF2-40B4-BE49-F238E27FC236}">
                <a16:creationId xmlns:a16="http://schemas.microsoft.com/office/drawing/2014/main" id="{ADE482EF-2E34-4A71-7D2E-471885742260}"/>
              </a:ext>
            </a:extLst>
          </p:cNvPr>
          <p:cNvSpPr>
            <a:spLocks noGrp="1"/>
          </p:cNvSpPr>
          <p:nvPr>
            <p:ph type="body" sz="quarter" idx="13" hasCustomPrompt="1"/>
          </p:nvPr>
        </p:nvSpPr>
        <p:spPr>
          <a:xfrm>
            <a:off x="676938" y="4596673"/>
            <a:ext cx="4305732" cy="519833"/>
          </a:xfrm>
          <a:prstGeom prst="rect">
            <a:avLst/>
          </a:prstGeom>
        </p:spPr>
        <p:txBody>
          <a:bodyPr/>
          <a:lstStyle>
            <a:lvl1pPr marL="0" indent="0">
              <a:buNone/>
              <a:defRPr sz="2400" b="1" i="0" spc="0">
                <a:solidFill>
                  <a:schemeClr val="accent1"/>
                </a:solidFill>
                <a:latin typeface="Segoe UI Variable Display Semibold"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First Last</a:t>
            </a:r>
          </a:p>
        </p:txBody>
      </p:sp>
      <p:sp>
        <p:nvSpPr>
          <p:cNvPr id="10" name="Text Placeholder 6">
            <a:extLst>
              <a:ext uri="{FF2B5EF4-FFF2-40B4-BE49-F238E27FC236}">
                <a16:creationId xmlns:a16="http://schemas.microsoft.com/office/drawing/2014/main" id="{8C29160E-DED4-785D-B898-ABC6899C8EF2}"/>
              </a:ext>
            </a:extLst>
          </p:cNvPr>
          <p:cNvSpPr>
            <a:spLocks noGrp="1"/>
          </p:cNvSpPr>
          <p:nvPr>
            <p:ph type="body" sz="quarter" idx="14" hasCustomPrompt="1"/>
          </p:nvPr>
        </p:nvSpPr>
        <p:spPr>
          <a:xfrm>
            <a:off x="676938" y="5012596"/>
            <a:ext cx="4305732" cy="519833"/>
          </a:xfrm>
          <a:prstGeom prst="rect">
            <a:avLst/>
          </a:prstGeom>
        </p:spPr>
        <p:txBody>
          <a:bodyPr/>
          <a:lstStyle>
            <a:lvl1pPr marL="0" indent="0">
              <a:buNone/>
              <a:defRPr sz="1400" b="1" i="0" spc="0">
                <a:solidFill>
                  <a:schemeClr val="bg1"/>
                </a:solidFill>
                <a:latin typeface="Segoe UI Variable Display Semibold"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 Company</a:t>
            </a:r>
          </a:p>
        </p:txBody>
      </p:sp>
    </p:spTree>
    <p:extLst>
      <p:ext uri="{BB962C8B-B14F-4D97-AF65-F5344CB8AC3E}">
        <p14:creationId xmlns:p14="http://schemas.microsoft.com/office/powerpoint/2010/main" val="85113992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04F74B-185F-3B29-5A1E-D3F49AF062A1}"/>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1183" t="51789" r="48817" b="-4240"/>
          <a:stretch/>
        </p:blipFill>
        <p:spPr>
          <a:xfrm rot="16200000">
            <a:off x="-4634" y="-14609"/>
            <a:ext cx="1859270" cy="1888489"/>
          </a:xfrm>
          <a:prstGeom prst="rect">
            <a:avLst/>
          </a:prstGeom>
        </p:spPr>
      </p:pic>
      <p:sp>
        <p:nvSpPr>
          <p:cNvPr id="13" name="Text Placeholder 12">
            <a:extLst>
              <a:ext uri="{FF2B5EF4-FFF2-40B4-BE49-F238E27FC236}">
                <a16:creationId xmlns:a16="http://schemas.microsoft.com/office/drawing/2014/main" id="{96D5B247-125F-0E8F-4BA7-01F854EEF4DD}"/>
              </a:ext>
            </a:extLst>
          </p:cNvPr>
          <p:cNvSpPr>
            <a:spLocks noGrp="1"/>
          </p:cNvSpPr>
          <p:nvPr>
            <p:ph type="body" sz="quarter" idx="11" hasCustomPrompt="1"/>
          </p:nvPr>
        </p:nvSpPr>
        <p:spPr>
          <a:xfrm>
            <a:off x="1088373" y="1"/>
            <a:ext cx="3585798" cy="6858000"/>
          </a:xfrm>
          <a:prstGeom prst="rect">
            <a:avLst/>
          </a:prstGeom>
        </p:spPr>
        <p:txBody>
          <a:bodyPr anchor="ctr"/>
          <a:lstStyle>
            <a:lvl1pPr marL="0" indent="0">
              <a:lnSpc>
                <a:spcPts val="4000"/>
              </a:lnSpc>
              <a:buNone/>
              <a:defRPr sz="4000" b="1" i="0" spc="0">
                <a:solidFill>
                  <a:schemeClr val="bg1"/>
                </a:solidFill>
                <a:latin typeface="Segoe UI Variable Display Semibold"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a:t>
            </a:r>
            <a:endParaRPr lang="en-US"/>
          </a:p>
        </p:txBody>
      </p:sp>
      <p:sp>
        <p:nvSpPr>
          <p:cNvPr id="15" name="Text Placeholder 6">
            <a:extLst>
              <a:ext uri="{FF2B5EF4-FFF2-40B4-BE49-F238E27FC236}">
                <a16:creationId xmlns:a16="http://schemas.microsoft.com/office/drawing/2014/main" id="{9C4D0B9B-6094-9D96-8740-225242B34910}"/>
              </a:ext>
            </a:extLst>
          </p:cNvPr>
          <p:cNvSpPr>
            <a:spLocks noGrp="1"/>
          </p:cNvSpPr>
          <p:nvPr>
            <p:ph type="body" sz="quarter" idx="13" hasCustomPrompt="1"/>
          </p:nvPr>
        </p:nvSpPr>
        <p:spPr>
          <a:xfrm>
            <a:off x="7786869" y="830322"/>
            <a:ext cx="3992171" cy="839815"/>
          </a:xfrm>
          <a:prstGeom prst="rect">
            <a:avLst/>
          </a:prstGeom>
        </p:spPr>
        <p:txBody>
          <a:bodyPr/>
          <a:lstStyle>
            <a:lvl1pPr marL="457200" indent="-457200" algn="l">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7" name="Text Placeholder 6">
            <a:extLst>
              <a:ext uri="{FF2B5EF4-FFF2-40B4-BE49-F238E27FC236}">
                <a16:creationId xmlns:a16="http://schemas.microsoft.com/office/drawing/2014/main" id="{BF8AE22E-9212-9915-956C-064FD53755CA}"/>
              </a:ext>
            </a:extLst>
          </p:cNvPr>
          <p:cNvSpPr>
            <a:spLocks noGrp="1"/>
          </p:cNvSpPr>
          <p:nvPr>
            <p:ph type="body" sz="quarter" idx="15" hasCustomPrompt="1"/>
          </p:nvPr>
        </p:nvSpPr>
        <p:spPr>
          <a:xfrm>
            <a:off x="7786869" y="2279770"/>
            <a:ext cx="3992171"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9" name="Text Placeholder 6">
            <a:extLst>
              <a:ext uri="{FF2B5EF4-FFF2-40B4-BE49-F238E27FC236}">
                <a16:creationId xmlns:a16="http://schemas.microsoft.com/office/drawing/2014/main" id="{F04EF941-D1C9-ADBC-81ED-C46D05B9F169}"/>
              </a:ext>
            </a:extLst>
          </p:cNvPr>
          <p:cNvSpPr>
            <a:spLocks noGrp="1"/>
          </p:cNvSpPr>
          <p:nvPr>
            <p:ph type="body" sz="quarter" idx="17" hasCustomPrompt="1"/>
          </p:nvPr>
        </p:nvSpPr>
        <p:spPr>
          <a:xfrm>
            <a:off x="7786869" y="3729218"/>
            <a:ext cx="3992171"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1" name="Text Placeholder 6">
            <a:extLst>
              <a:ext uri="{FF2B5EF4-FFF2-40B4-BE49-F238E27FC236}">
                <a16:creationId xmlns:a16="http://schemas.microsoft.com/office/drawing/2014/main" id="{AFA00F78-6E18-5920-FD63-84D71E21D346}"/>
              </a:ext>
            </a:extLst>
          </p:cNvPr>
          <p:cNvSpPr>
            <a:spLocks noGrp="1"/>
          </p:cNvSpPr>
          <p:nvPr>
            <p:ph type="body" sz="quarter" idx="19" hasCustomPrompt="1"/>
          </p:nvPr>
        </p:nvSpPr>
        <p:spPr>
          <a:xfrm>
            <a:off x="7786869" y="5178666"/>
            <a:ext cx="3992171"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3" name="Text Placeholder 22">
            <a:extLst>
              <a:ext uri="{FF2B5EF4-FFF2-40B4-BE49-F238E27FC236}">
                <a16:creationId xmlns:a16="http://schemas.microsoft.com/office/drawing/2014/main" id="{5A649A2B-810B-7B78-1BAE-9908F1F10804}"/>
              </a:ext>
            </a:extLst>
          </p:cNvPr>
          <p:cNvSpPr>
            <a:spLocks noGrp="1"/>
          </p:cNvSpPr>
          <p:nvPr>
            <p:ph type="body" sz="quarter" idx="20" hasCustomPrompt="1"/>
          </p:nvPr>
        </p:nvSpPr>
        <p:spPr>
          <a:xfrm>
            <a:off x="5320954" y="754290"/>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4" name="Text Placeholder 22">
            <a:extLst>
              <a:ext uri="{FF2B5EF4-FFF2-40B4-BE49-F238E27FC236}">
                <a16:creationId xmlns:a16="http://schemas.microsoft.com/office/drawing/2014/main" id="{20F47A50-36B8-C0BD-4629-CF486284264D}"/>
              </a:ext>
            </a:extLst>
          </p:cNvPr>
          <p:cNvSpPr>
            <a:spLocks noGrp="1"/>
          </p:cNvSpPr>
          <p:nvPr>
            <p:ph type="body" sz="quarter" idx="21" hasCustomPrompt="1"/>
          </p:nvPr>
        </p:nvSpPr>
        <p:spPr>
          <a:xfrm>
            <a:off x="5320954" y="2201274"/>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5" name="Text Placeholder 22">
            <a:extLst>
              <a:ext uri="{FF2B5EF4-FFF2-40B4-BE49-F238E27FC236}">
                <a16:creationId xmlns:a16="http://schemas.microsoft.com/office/drawing/2014/main" id="{2DEC9F45-9EF3-A424-59F7-14C170C109FE}"/>
              </a:ext>
            </a:extLst>
          </p:cNvPr>
          <p:cNvSpPr>
            <a:spLocks noGrp="1"/>
          </p:cNvSpPr>
          <p:nvPr>
            <p:ph type="body" sz="quarter" idx="22" hasCustomPrompt="1"/>
          </p:nvPr>
        </p:nvSpPr>
        <p:spPr>
          <a:xfrm>
            <a:off x="5320954" y="3648258"/>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6" name="Text Placeholder 22">
            <a:extLst>
              <a:ext uri="{FF2B5EF4-FFF2-40B4-BE49-F238E27FC236}">
                <a16:creationId xmlns:a16="http://schemas.microsoft.com/office/drawing/2014/main" id="{BBBFD6DE-6E77-D1C3-A842-1405E69B03ED}"/>
              </a:ext>
            </a:extLst>
          </p:cNvPr>
          <p:cNvSpPr>
            <a:spLocks noGrp="1"/>
          </p:cNvSpPr>
          <p:nvPr>
            <p:ph type="body" sz="quarter" idx="23" hasCustomPrompt="1"/>
          </p:nvPr>
        </p:nvSpPr>
        <p:spPr>
          <a:xfrm>
            <a:off x="5320954" y="5095242"/>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cxnSp>
        <p:nvCxnSpPr>
          <p:cNvPr id="27" name="Straight Connector 26">
            <a:extLst>
              <a:ext uri="{FF2B5EF4-FFF2-40B4-BE49-F238E27FC236}">
                <a16:creationId xmlns:a16="http://schemas.microsoft.com/office/drawing/2014/main" id="{B4E06B24-3366-3CE1-9C1B-AC721C37035B}"/>
              </a:ext>
            </a:extLst>
          </p:cNvPr>
          <p:cNvCxnSpPr>
            <a:cxnSpLocks/>
          </p:cNvCxnSpPr>
          <p:nvPr userDrawn="1"/>
        </p:nvCxnSpPr>
        <p:spPr>
          <a:xfrm flipV="1">
            <a:off x="7599365" y="611868"/>
            <a:ext cx="0" cy="5634263"/>
          </a:xfrm>
          <a:prstGeom prst="line">
            <a:avLst/>
          </a:prstGeom>
          <a:noFill/>
          <a:ln w="6350" cap="rnd" cmpd="sng" algn="ctr">
            <a:gradFill flip="none" rotWithShape="1">
              <a:gsLst>
                <a:gs pos="14000">
                  <a:srgbClr val="8EC8E8">
                    <a:lumMod val="99000"/>
                  </a:srgbClr>
                </a:gs>
                <a:gs pos="100000">
                  <a:srgbClr val="CD9AD0"/>
                </a:gs>
              </a:gsLst>
              <a:lin ang="18900000" scaled="1"/>
              <a:tileRect/>
            </a:gradFill>
            <a:prstDash val="solid"/>
            <a:headEnd type="none" w="med" len="med"/>
            <a:tailEnd type="none" w="med" len="med"/>
          </a:ln>
          <a:effectLst/>
        </p:spPr>
      </p:cxnSp>
    </p:spTree>
    <p:extLst>
      <p:ext uri="{BB962C8B-B14F-4D97-AF65-F5344CB8AC3E}">
        <p14:creationId xmlns:p14="http://schemas.microsoft.com/office/powerpoint/2010/main" val="274774649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96D5B247-125F-0E8F-4BA7-01F854EEF4DD}"/>
              </a:ext>
            </a:extLst>
          </p:cNvPr>
          <p:cNvSpPr>
            <a:spLocks noGrp="1"/>
          </p:cNvSpPr>
          <p:nvPr>
            <p:ph type="body" sz="quarter" idx="11" hasCustomPrompt="1"/>
          </p:nvPr>
        </p:nvSpPr>
        <p:spPr>
          <a:xfrm>
            <a:off x="1088373" y="1"/>
            <a:ext cx="3585798" cy="6858000"/>
          </a:xfrm>
          <a:prstGeom prst="rect">
            <a:avLst/>
          </a:prstGeom>
        </p:spPr>
        <p:txBody>
          <a:bodyPr anchor="ctr"/>
          <a:lstStyle>
            <a:lvl1pPr marL="0" indent="0">
              <a:lnSpc>
                <a:spcPts val="4000"/>
              </a:lnSpc>
              <a:buNone/>
              <a:defRPr sz="4000" b="1" i="0" spc="0">
                <a:solidFill>
                  <a:schemeClr val="bg1"/>
                </a:solidFill>
                <a:latin typeface="Segoe UI Variable Display Semibold"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a:t>
            </a:r>
            <a:endParaRPr lang="en-US"/>
          </a:p>
        </p:txBody>
      </p:sp>
      <p:sp>
        <p:nvSpPr>
          <p:cNvPr id="15" name="Text Placeholder 6">
            <a:extLst>
              <a:ext uri="{FF2B5EF4-FFF2-40B4-BE49-F238E27FC236}">
                <a16:creationId xmlns:a16="http://schemas.microsoft.com/office/drawing/2014/main" id="{9C4D0B9B-6094-9D96-8740-225242B34910}"/>
              </a:ext>
            </a:extLst>
          </p:cNvPr>
          <p:cNvSpPr>
            <a:spLocks noGrp="1"/>
          </p:cNvSpPr>
          <p:nvPr>
            <p:ph type="body" sz="quarter" idx="13" hasCustomPrompt="1"/>
          </p:nvPr>
        </p:nvSpPr>
        <p:spPr>
          <a:xfrm>
            <a:off x="7786870" y="830322"/>
            <a:ext cx="3714306" cy="839815"/>
          </a:xfrm>
          <a:prstGeom prst="rect">
            <a:avLst/>
          </a:prstGeom>
        </p:spPr>
        <p:txBody>
          <a:bodyPr/>
          <a:lstStyle>
            <a:lvl1pPr marL="457200" indent="-457200" algn="l">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7" name="Text Placeholder 6">
            <a:extLst>
              <a:ext uri="{FF2B5EF4-FFF2-40B4-BE49-F238E27FC236}">
                <a16:creationId xmlns:a16="http://schemas.microsoft.com/office/drawing/2014/main" id="{BF8AE22E-9212-9915-956C-064FD53755CA}"/>
              </a:ext>
            </a:extLst>
          </p:cNvPr>
          <p:cNvSpPr>
            <a:spLocks noGrp="1"/>
          </p:cNvSpPr>
          <p:nvPr>
            <p:ph type="body" sz="quarter" idx="15" hasCustomPrompt="1"/>
          </p:nvPr>
        </p:nvSpPr>
        <p:spPr>
          <a:xfrm>
            <a:off x="7786870" y="2279770"/>
            <a:ext cx="3714306"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9" name="Text Placeholder 6">
            <a:extLst>
              <a:ext uri="{FF2B5EF4-FFF2-40B4-BE49-F238E27FC236}">
                <a16:creationId xmlns:a16="http://schemas.microsoft.com/office/drawing/2014/main" id="{F04EF941-D1C9-ADBC-81ED-C46D05B9F169}"/>
              </a:ext>
            </a:extLst>
          </p:cNvPr>
          <p:cNvSpPr>
            <a:spLocks noGrp="1"/>
          </p:cNvSpPr>
          <p:nvPr>
            <p:ph type="body" sz="quarter" idx="17" hasCustomPrompt="1"/>
          </p:nvPr>
        </p:nvSpPr>
        <p:spPr>
          <a:xfrm>
            <a:off x="7786870" y="3729218"/>
            <a:ext cx="3714306"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1" name="Text Placeholder 6">
            <a:extLst>
              <a:ext uri="{FF2B5EF4-FFF2-40B4-BE49-F238E27FC236}">
                <a16:creationId xmlns:a16="http://schemas.microsoft.com/office/drawing/2014/main" id="{AFA00F78-6E18-5920-FD63-84D71E21D346}"/>
              </a:ext>
            </a:extLst>
          </p:cNvPr>
          <p:cNvSpPr>
            <a:spLocks noGrp="1"/>
          </p:cNvSpPr>
          <p:nvPr>
            <p:ph type="body" sz="quarter" idx="19" hasCustomPrompt="1"/>
          </p:nvPr>
        </p:nvSpPr>
        <p:spPr>
          <a:xfrm>
            <a:off x="7786870" y="5178666"/>
            <a:ext cx="3714306"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3" name="Text Placeholder 22">
            <a:extLst>
              <a:ext uri="{FF2B5EF4-FFF2-40B4-BE49-F238E27FC236}">
                <a16:creationId xmlns:a16="http://schemas.microsoft.com/office/drawing/2014/main" id="{5A649A2B-810B-7B78-1BAE-9908F1F10804}"/>
              </a:ext>
            </a:extLst>
          </p:cNvPr>
          <p:cNvSpPr>
            <a:spLocks noGrp="1"/>
          </p:cNvSpPr>
          <p:nvPr>
            <p:ph type="body" sz="quarter" idx="20" hasCustomPrompt="1"/>
          </p:nvPr>
        </p:nvSpPr>
        <p:spPr>
          <a:xfrm>
            <a:off x="5320954" y="754290"/>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4" name="Text Placeholder 22">
            <a:extLst>
              <a:ext uri="{FF2B5EF4-FFF2-40B4-BE49-F238E27FC236}">
                <a16:creationId xmlns:a16="http://schemas.microsoft.com/office/drawing/2014/main" id="{20F47A50-36B8-C0BD-4629-CF486284264D}"/>
              </a:ext>
            </a:extLst>
          </p:cNvPr>
          <p:cNvSpPr>
            <a:spLocks noGrp="1"/>
          </p:cNvSpPr>
          <p:nvPr>
            <p:ph type="body" sz="quarter" idx="21" hasCustomPrompt="1"/>
          </p:nvPr>
        </p:nvSpPr>
        <p:spPr>
          <a:xfrm>
            <a:off x="5320954" y="2201274"/>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5" name="Text Placeholder 22">
            <a:extLst>
              <a:ext uri="{FF2B5EF4-FFF2-40B4-BE49-F238E27FC236}">
                <a16:creationId xmlns:a16="http://schemas.microsoft.com/office/drawing/2014/main" id="{2DEC9F45-9EF3-A424-59F7-14C170C109FE}"/>
              </a:ext>
            </a:extLst>
          </p:cNvPr>
          <p:cNvSpPr>
            <a:spLocks noGrp="1"/>
          </p:cNvSpPr>
          <p:nvPr>
            <p:ph type="body" sz="quarter" idx="22" hasCustomPrompt="1"/>
          </p:nvPr>
        </p:nvSpPr>
        <p:spPr>
          <a:xfrm>
            <a:off x="5320954" y="3648258"/>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6" name="Text Placeholder 22">
            <a:extLst>
              <a:ext uri="{FF2B5EF4-FFF2-40B4-BE49-F238E27FC236}">
                <a16:creationId xmlns:a16="http://schemas.microsoft.com/office/drawing/2014/main" id="{BBBFD6DE-6E77-D1C3-A842-1405E69B03ED}"/>
              </a:ext>
            </a:extLst>
          </p:cNvPr>
          <p:cNvSpPr>
            <a:spLocks noGrp="1"/>
          </p:cNvSpPr>
          <p:nvPr>
            <p:ph type="body" sz="quarter" idx="23" hasCustomPrompt="1"/>
          </p:nvPr>
        </p:nvSpPr>
        <p:spPr>
          <a:xfrm>
            <a:off x="5320954" y="5095242"/>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cxnSp>
        <p:nvCxnSpPr>
          <p:cNvPr id="27" name="Straight Connector 26">
            <a:extLst>
              <a:ext uri="{FF2B5EF4-FFF2-40B4-BE49-F238E27FC236}">
                <a16:creationId xmlns:a16="http://schemas.microsoft.com/office/drawing/2014/main" id="{B4E06B24-3366-3CE1-9C1B-AC721C37035B}"/>
              </a:ext>
            </a:extLst>
          </p:cNvPr>
          <p:cNvCxnSpPr>
            <a:cxnSpLocks/>
          </p:cNvCxnSpPr>
          <p:nvPr userDrawn="1"/>
        </p:nvCxnSpPr>
        <p:spPr>
          <a:xfrm flipV="1">
            <a:off x="7599365" y="611868"/>
            <a:ext cx="0" cy="5634263"/>
          </a:xfrm>
          <a:prstGeom prst="line">
            <a:avLst/>
          </a:prstGeom>
          <a:noFill/>
          <a:ln w="6350" cap="rnd" cmpd="sng" algn="ctr">
            <a:gradFill flip="none" rotWithShape="1">
              <a:gsLst>
                <a:gs pos="14000">
                  <a:srgbClr val="8EC8E8">
                    <a:lumMod val="99000"/>
                  </a:srgbClr>
                </a:gs>
                <a:gs pos="100000">
                  <a:srgbClr val="CD9AD0"/>
                </a:gs>
              </a:gsLst>
              <a:lin ang="18900000" scaled="1"/>
              <a:tileRect/>
            </a:gradFill>
            <a:prstDash val="solid"/>
            <a:headEnd type="none" w="med" len="med"/>
            <a:tailEnd type="none" w="med" len="med"/>
          </a:ln>
          <a:effectLst/>
        </p:spPr>
      </p:cxnSp>
      <p:pic>
        <p:nvPicPr>
          <p:cNvPr id="2" name="Picture 1" descr="A picture containing text, vector graphics&#10;&#10;Description automatically generated">
            <a:extLst>
              <a:ext uri="{FF2B5EF4-FFF2-40B4-BE49-F238E27FC236}">
                <a16:creationId xmlns:a16="http://schemas.microsoft.com/office/drawing/2014/main" id="{369DE330-DCA2-5B4A-B208-A0465BF229CB}"/>
              </a:ext>
            </a:extLst>
          </p:cNvPr>
          <p:cNvPicPr>
            <a:picLocks noChangeAspect="1"/>
          </p:cNvPicPr>
          <p:nvPr userDrawn="1"/>
        </p:nvPicPr>
        <p:blipFill>
          <a:blip r:embed="rId2" cstate="email">
            <a:alphaModFix amt="60000"/>
            <a:extLst>
              <a:ext uri="{28A0092B-C50C-407E-A947-70E740481C1C}">
                <a14:useLocalDpi xmlns:a14="http://schemas.microsoft.com/office/drawing/2010/main"/>
              </a:ext>
            </a:extLst>
          </a:blip>
          <a:stretch>
            <a:fillRect/>
          </a:stretch>
        </p:blipFill>
        <p:spPr>
          <a:xfrm flipH="1">
            <a:off x="0" y="1"/>
            <a:ext cx="3873910" cy="2181180"/>
          </a:xfrm>
          <a:prstGeom prst="rect">
            <a:avLst/>
          </a:prstGeom>
        </p:spPr>
      </p:pic>
    </p:spTree>
    <p:extLst>
      <p:ext uri="{BB962C8B-B14F-4D97-AF65-F5344CB8AC3E}">
        <p14:creationId xmlns:p14="http://schemas.microsoft.com/office/powerpoint/2010/main" val="266097067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Half Quote 1">
    <p:spTree>
      <p:nvGrpSpPr>
        <p:cNvPr id="1" name=""/>
        <p:cNvGrpSpPr/>
        <p:nvPr/>
      </p:nvGrpSpPr>
      <p:grpSpPr>
        <a:xfrm>
          <a:off x="0" y="0"/>
          <a:ext cx="0" cy="0"/>
          <a:chOff x="0" y="0"/>
          <a:chExt cx="0" cy="0"/>
        </a:xfrm>
      </p:grpSpPr>
      <p:sp>
        <p:nvSpPr>
          <p:cNvPr id="30" name="Content Placeholder 29">
            <a:extLst>
              <a:ext uri="{FF2B5EF4-FFF2-40B4-BE49-F238E27FC236}">
                <a16:creationId xmlns:a16="http://schemas.microsoft.com/office/drawing/2014/main" id="{4E0F8BF0-7D23-774C-6C25-3BBCA9B92190}"/>
              </a:ext>
            </a:extLst>
          </p:cNvPr>
          <p:cNvSpPr>
            <a:spLocks noGrp="1"/>
          </p:cNvSpPr>
          <p:nvPr>
            <p:ph sz="quarter" idx="15"/>
          </p:nvPr>
        </p:nvSpPr>
        <p:spPr>
          <a:xfrm>
            <a:off x="6095998" y="461255"/>
            <a:ext cx="5374017" cy="5935448"/>
          </a:xfrm>
          <a:prstGeom prst="roundRect">
            <a:avLst/>
          </a:prstGeom>
          <a:solidFill>
            <a:schemeClr val="accent4"/>
          </a:solidFill>
        </p:spPr>
        <p:txBody>
          <a:bodyPr/>
          <a:lstStyle>
            <a:lvl1pPr marL="0" indent="0">
              <a:buNone/>
              <a:defRPr/>
            </a:lvl1pPr>
          </a:lstStyle>
          <a:p>
            <a:pPr lvl="0"/>
            <a:endParaRPr lang="en-US"/>
          </a:p>
        </p:txBody>
      </p:sp>
      <p:cxnSp>
        <p:nvCxnSpPr>
          <p:cNvPr id="6" name="Straight Connector 5">
            <a:extLst>
              <a:ext uri="{FF2B5EF4-FFF2-40B4-BE49-F238E27FC236}">
                <a16:creationId xmlns:a16="http://schemas.microsoft.com/office/drawing/2014/main" id="{41035935-0393-A7C4-0929-FE736F4BFEE2}"/>
              </a:ext>
            </a:extLst>
          </p:cNvPr>
          <p:cNvCxnSpPr>
            <a:cxnSpLocks/>
          </p:cNvCxnSpPr>
          <p:nvPr userDrawn="1"/>
        </p:nvCxnSpPr>
        <p:spPr>
          <a:xfrm>
            <a:off x="1174173" y="2095872"/>
            <a:ext cx="2535382" cy="0"/>
          </a:xfrm>
          <a:prstGeom prst="line">
            <a:avLst/>
          </a:prstGeom>
          <a:noFill/>
          <a:ln w="6350" cap="rnd" cmpd="sng" algn="ctr">
            <a:solidFill>
              <a:srgbClr val="0078D4"/>
            </a:solidFill>
            <a:prstDash val="solid"/>
            <a:headEnd type="none" w="med" len="med"/>
            <a:tailEnd type="none" w="med" len="med"/>
          </a:ln>
          <a:effectLst>
            <a:outerShdw blurRad="63500" dist="63500" dir="2700000" algn="tl" rotWithShape="0">
              <a:srgbClr val="737373">
                <a:alpha val="20000"/>
              </a:srgbClr>
            </a:outerShdw>
          </a:effectLst>
        </p:spPr>
      </p:cxnSp>
      <p:sp>
        <p:nvSpPr>
          <p:cNvPr id="13" name="Title 12">
            <a:extLst>
              <a:ext uri="{FF2B5EF4-FFF2-40B4-BE49-F238E27FC236}">
                <a16:creationId xmlns:a16="http://schemas.microsoft.com/office/drawing/2014/main" id="{89DE4175-E69B-AA7C-EEAA-EDAB31A4667A}"/>
              </a:ext>
            </a:extLst>
          </p:cNvPr>
          <p:cNvSpPr>
            <a:spLocks noGrp="1"/>
          </p:cNvSpPr>
          <p:nvPr>
            <p:ph type="title" hasCustomPrompt="1"/>
          </p:nvPr>
        </p:nvSpPr>
        <p:spPr>
          <a:xfrm>
            <a:off x="1088375" y="843582"/>
            <a:ext cx="3639488" cy="1105718"/>
          </a:xfrm>
          <a:prstGeom prst="rect">
            <a:avLst/>
          </a:prstGeom>
        </p:spPr>
        <p:txBody>
          <a:bodyPr/>
          <a:lstStyle>
            <a:lvl1pPr>
              <a:lnSpc>
                <a:spcPts val="4000"/>
              </a:lnSpc>
              <a:defRPr sz="4000" b="1" i="0" spc="0">
                <a:solidFill>
                  <a:schemeClr val="bg1"/>
                </a:solidFill>
                <a:latin typeface="Segoe UI Variable Display Semibold" pitchFamily="2" charset="0"/>
              </a:defRPr>
            </a:lvl1pPr>
          </a:lstStyle>
          <a:p>
            <a:r>
              <a:rPr lang="en-US"/>
              <a:t>Title</a:t>
            </a:r>
            <a:br>
              <a:rPr lang="en-US"/>
            </a:br>
            <a:r>
              <a:rPr lang="en-US"/>
              <a:t>Example</a:t>
            </a:r>
          </a:p>
        </p:txBody>
      </p:sp>
      <p:sp>
        <p:nvSpPr>
          <p:cNvPr id="17" name="Text Placeholder 16">
            <a:extLst>
              <a:ext uri="{FF2B5EF4-FFF2-40B4-BE49-F238E27FC236}">
                <a16:creationId xmlns:a16="http://schemas.microsoft.com/office/drawing/2014/main" id="{32A9BA5D-023A-B777-01B4-9E119E17AE66}"/>
              </a:ext>
            </a:extLst>
          </p:cNvPr>
          <p:cNvSpPr>
            <a:spLocks noGrp="1"/>
          </p:cNvSpPr>
          <p:nvPr>
            <p:ph type="body" sz="quarter" idx="10" hasCustomPrompt="1"/>
          </p:nvPr>
        </p:nvSpPr>
        <p:spPr>
          <a:xfrm>
            <a:off x="1088374" y="2228160"/>
            <a:ext cx="3639489" cy="400778"/>
          </a:xfrm>
          <a:prstGeom prst="rect">
            <a:avLst/>
          </a:prstGeom>
        </p:spPr>
        <p:txBody>
          <a:bodyPr/>
          <a:lstStyle>
            <a:lvl1pPr marL="0" indent="0">
              <a:buNone/>
              <a:defRPr sz="2000" b="0" i="0">
                <a:solidFill>
                  <a:schemeClr val="accent1"/>
                </a:solidFill>
                <a:latin typeface="Segoe UI Variable Display"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Sub-head</a:t>
            </a:r>
          </a:p>
        </p:txBody>
      </p:sp>
      <p:sp>
        <p:nvSpPr>
          <p:cNvPr id="18" name="Text Placeholder 16">
            <a:extLst>
              <a:ext uri="{FF2B5EF4-FFF2-40B4-BE49-F238E27FC236}">
                <a16:creationId xmlns:a16="http://schemas.microsoft.com/office/drawing/2014/main" id="{E94C1CEF-5F56-C093-150E-C9C81CEEB1BD}"/>
              </a:ext>
            </a:extLst>
          </p:cNvPr>
          <p:cNvSpPr>
            <a:spLocks noGrp="1"/>
          </p:cNvSpPr>
          <p:nvPr>
            <p:ph type="body" sz="quarter" idx="11" hasCustomPrompt="1"/>
          </p:nvPr>
        </p:nvSpPr>
        <p:spPr>
          <a:xfrm>
            <a:off x="1088374" y="2974584"/>
            <a:ext cx="3639489" cy="1592575"/>
          </a:xfrm>
          <a:prstGeom prst="rect">
            <a:avLst/>
          </a:prstGeom>
        </p:spPr>
        <p:txBody>
          <a:bodyPr/>
          <a:lstStyle>
            <a:lvl1pPr marL="0" indent="0">
              <a:buNone/>
              <a:defRPr sz="2000" b="0" i="0">
                <a:solidFill>
                  <a:schemeClr val="bg1"/>
                </a:solidFill>
                <a:latin typeface="Segoe UI Variable Text"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7" name="Text Placeholder 6">
            <a:extLst>
              <a:ext uri="{FF2B5EF4-FFF2-40B4-BE49-F238E27FC236}">
                <a16:creationId xmlns:a16="http://schemas.microsoft.com/office/drawing/2014/main" id="{DA6F3126-E404-F56F-0985-BEAABAF925C1}"/>
              </a:ext>
            </a:extLst>
          </p:cNvPr>
          <p:cNvSpPr>
            <a:spLocks noGrp="1"/>
          </p:cNvSpPr>
          <p:nvPr>
            <p:ph type="body" sz="quarter" idx="13" hasCustomPrompt="1"/>
          </p:nvPr>
        </p:nvSpPr>
        <p:spPr>
          <a:xfrm>
            <a:off x="1088374" y="5152176"/>
            <a:ext cx="4305732" cy="519833"/>
          </a:xfrm>
          <a:prstGeom prst="rect">
            <a:avLst/>
          </a:prstGeom>
        </p:spPr>
        <p:txBody>
          <a:bodyPr/>
          <a:lstStyle>
            <a:lvl1pPr marL="0" indent="0">
              <a:buNone/>
              <a:defRPr sz="2000" b="1" i="0" spc="0">
                <a:solidFill>
                  <a:schemeClr val="bg1"/>
                </a:solidFill>
                <a:latin typeface="Segoe UI Variable Display Semibold"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Job Title</a:t>
            </a:r>
          </a:p>
        </p:txBody>
      </p:sp>
      <p:sp>
        <p:nvSpPr>
          <p:cNvPr id="28" name="Text Placeholder 6">
            <a:extLst>
              <a:ext uri="{FF2B5EF4-FFF2-40B4-BE49-F238E27FC236}">
                <a16:creationId xmlns:a16="http://schemas.microsoft.com/office/drawing/2014/main" id="{F58DFC78-CF64-0FB9-45FE-54037AD72886}"/>
              </a:ext>
            </a:extLst>
          </p:cNvPr>
          <p:cNvSpPr>
            <a:spLocks noGrp="1"/>
          </p:cNvSpPr>
          <p:nvPr>
            <p:ph type="body" sz="quarter" idx="14" hasCustomPrompt="1"/>
          </p:nvPr>
        </p:nvSpPr>
        <p:spPr>
          <a:xfrm>
            <a:off x="1088374" y="5494585"/>
            <a:ext cx="4305732" cy="519833"/>
          </a:xfrm>
          <a:prstGeom prst="rect">
            <a:avLst/>
          </a:prstGeom>
        </p:spPr>
        <p:txBody>
          <a:bodyPr/>
          <a:lstStyle>
            <a:lvl1pPr marL="0" indent="0">
              <a:buNone/>
              <a:defRPr sz="2000" b="0" i="0" spc="0">
                <a:solidFill>
                  <a:schemeClr val="accent1"/>
                </a:solidFill>
                <a:latin typeface="Segoe UI Variable Display"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p:txBody>
      </p:sp>
    </p:spTree>
    <p:extLst>
      <p:ext uri="{BB962C8B-B14F-4D97-AF65-F5344CB8AC3E}">
        <p14:creationId xmlns:p14="http://schemas.microsoft.com/office/powerpoint/2010/main" val="38011782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97FA370-82E8-A524-1FA6-381C79E4B95C}"/>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685" t="48206" r="-1907" b="-7353"/>
          <a:stretch/>
        </p:blipFill>
        <p:spPr>
          <a:xfrm rot="10800000">
            <a:off x="8913053" y="5426091"/>
            <a:ext cx="2604043" cy="1439590"/>
          </a:xfrm>
          <a:prstGeom prst="rect">
            <a:avLst/>
          </a:prstGeom>
        </p:spPr>
      </p:pic>
      <p:sp>
        <p:nvSpPr>
          <p:cNvPr id="12" name="Text Placeholder 11">
            <a:extLst>
              <a:ext uri="{FF2B5EF4-FFF2-40B4-BE49-F238E27FC236}">
                <a16:creationId xmlns:a16="http://schemas.microsoft.com/office/drawing/2014/main" id="{D410EC5F-ACC1-D207-EB99-2029D6D7AD3D}"/>
              </a:ext>
            </a:extLst>
          </p:cNvPr>
          <p:cNvSpPr>
            <a:spLocks noGrp="1"/>
          </p:cNvSpPr>
          <p:nvPr>
            <p:ph type="body" sz="quarter" idx="11" hasCustomPrompt="1"/>
          </p:nvPr>
        </p:nvSpPr>
        <p:spPr>
          <a:xfrm>
            <a:off x="-2" y="5237221"/>
            <a:ext cx="12191999" cy="550572"/>
          </a:xfrm>
          <a:prstGeom prst="rect">
            <a:avLst/>
          </a:prstGeom>
        </p:spPr>
        <p:txBody>
          <a:bodyPr/>
          <a:lstStyle>
            <a:lvl1pPr marL="0" indent="0" algn="ctr">
              <a:buNone/>
              <a:defRPr sz="2800" b="1" i="0" spc="0">
                <a:solidFill>
                  <a:schemeClr val="accent3"/>
                </a:solidFill>
                <a:latin typeface="Segoe UI Variable Display Semibold" pitchFamily="2" charset="0"/>
                <a:cs typeface="Segoe UI Semibold 8" panose="020B0502040204020203" pitchFamily="34" charset="0"/>
              </a:defRPr>
            </a:lvl1pPr>
          </a:lstStyle>
          <a:p>
            <a:pPr lvl="0"/>
            <a:r>
              <a:rPr lang="en-US"/>
              <a:t>Title FPO</a:t>
            </a:r>
          </a:p>
        </p:txBody>
      </p:sp>
      <p:sp>
        <p:nvSpPr>
          <p:cNvPr id="13" name="Text Placeholder 11">
            <a:extLst>
              <a:ext uri="{FF2B5EF4-FFF2-40B4-BE49-F238E27FC236}">
                <a16:creationId xmlns:a16="http://schemas.microsoft.com/office/drawing/2014/main" id="{87D2C8B0-875C-2726-703B-C35C64E453DE}"/>
              </a:ext>
            </a:extLst>
          </p:cNvPr>
          <p:cNvSpPr>
            <a:spLocks noGrp="1"/>
          </p:cNvSpPr>
          <p:nvPr>
            <p:ph type="body" sz="quarter" idx="12" hasCustomPrompt="1"/>
          </p:nvPr>
        </p:nvSpPr>
        <p:spPr>
          <a:xfrm>
            <a:off x="-1" y="5705725"/>
            <a:ext cx="12191999" cy="410165"/>
          </a:xfrm>
          <a:prstGeom prst="rect">
            <a:avLst/>
          </a:prstGeom>
        </p:spPr>
        <p:txBody>
          <a:bodyPr/>
          <a:lstStyle>
            <a:lvl1pPr marL="0" indent="0" algn="ctr">
              <a:buNone/>
              <a:defRPr sz="2000" b="0" i="0" spc="0">
                <a:solidFill>
                  <a:schemeClr val="bg1"/>
                </a:solidFill>
                <a:latin typeface="Segoe UI Variable Text" pitchFamily="2" charset="0"/>
                <a:cs typeface="Segoe UI" panose="020B0502040204020203" pitchFamily="34" charset="0"/>
              </a:defRPr>
            </a:lvl1pPr>
          </a:lstStyle>
          <a:p>
            <a:pPr lvl="0"/>
            <a:r>
              <a:rPr lang="en-US"/>
              <a:t>Sub-head</a:t>
            </a:r>
          </a:p>
        </p:txBody>
      </p:sp>
      <p:sp>
        <p:nvSpPr>
          <p:cNvPr id="10" name="Text Placeholder 2">
            <a:extLst>
              <a:ext uri="{FF2B5EF4-FFF2-40B4-BE49-F238E27FC236}">
                <a16:creationId xmlns:a16="http://schemas.microsoft.com/office/drawing/2014/main" id="{404CE4C6-CB3E-79C0-902C-77F867551865}"/>
              </a:ext>
            </a:extLst>
          </p:cNvPr>
          <p:cNvSpPr>
            <a:spLocks noGrp="1"/>
          </p:cNvSpPr>
          <p:nvPr>
            <p:ph type="body" sz="quarter" idx="14" hasCustomPrompt="1"/>
          </p:nvPr>
        </p:nvSpPr>
        <p:spPr>
          <a:xfrm>
            <a:off x="726493" y="2339340"/>
            <a:ext cx="3390900" cy="1975009"/>
          </a:xfrm>
          <a:prstGeom prst="roundRect">
            <a:avLst/>
          </a:prstGeom>
          <a:ln>
            <a:noFill/>
          </a:ln>
        </p:spPr>
        <p:style>
          <a:lnRef idx="2">
            <a:schemeClr val="dk1"/>
          </a:lnRef>
          <a:fillRef idx="1">
            <a:schemeClr val="lt1"/>
          </a:fillRef>
          <a:effectRef idx="0">
            <a:schemeClr val="dk1"/>
          </a:effectRef>
          <a:fontRef idx="minor">
            <a:schemeClr val="dk1"/>
          </a:fontRef>
        </p:style>
        <p:txBody>
          <a:bodyPr wrap="square" lIns="182880" tIns="274320" rIns="274320" bIns="274320">
            <a:spAutoFit/>
          </a:bodyPr>
          <a:lstStyle>
            <a:lvl1pPr marL="0" indent="0">
              <a:buNone/>
              <a:defRPr sz="20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a:t>
            </a:r>
            <a:r>
              <a:rPr lang="en-US"/>
              <a:t> </a:t>
            </a:r>
            <a:r>
              <a:rPr lang="en-US" err="1"/>
              <a:t>iscing</a:t>
            </a:r>
            <a:r>
              <a:rPr lang="en-US"/>
              <a:t> </a:t>
            </a:r>
            <a:r>
              <a:rPr lang="en-US" err="1"/>
              <a:t>elit</a:t>
            </a:r>
            <a:r>
              <a:rPr lang="en-US"/>
              <a:t>, sed do </a:t>
            </a:r>
            <a:r>
              <a:rPr lang="en-US" err="1"/>
              <a:t>eius</a:t>
            </a:r>
            <a:r>
              <a:rPr lang="en-US"/>
              <a:t> mod </a:t>
            </a:r>
            <a:r>
              <a:rPr lang="en-US" err="1"/>
              <a:t>tempor</a:t>
            </a:r>
            <a:r>
              <a:rPr lang="en-US"/>
              <a:t>.</a:t>
            </a:r>
          </a:p>
        </p:txBody>
      </p:sp>
      <p:sp>
        <p:nvSpPr>
          <p:cNvPr id="15" name="Text Placeholder 11">
            <a:extLst>
              <a:ext uri="{FF2B5EF4-FFF2-40B4-BE49-F238E27FC236}">
                <a16:creationId xmlns:a16="http://schemas.microsoft.com/office/drawing/2014/main" id="{E92B8597-484F-F371-4C77-59126F7772CD}"/>
              </a:ext>
            </a:extLst>
          </p:cNvPr>
          <p:cNvSpPr>
            <a:spLocks noGrp="1"/>
          </p:cNvSpPr>
          <p:nvPr>
            <p:ph type="body" sz="quarter" idx="17" hasCustomPrompt="1"/>
          </p:nvPr>
        </p:nvSpPr>
        <p:spPr>
          <a:xfrm>
            <a:off x="-2122" y="852247"/>
            <a:ext cx="12191999" cy="435920"/>
          </a:xfrm>
          <a:prstGeom prst="rect">
            <a:avLst/>
          </a:prstGeom>
        </p:spPr>
        <p:txBody>
          <a:bodyPr/>
          <a:lstStyle>
            <a:lvl1pPr marL="0" indent="0" algn="ctr">
              <a:lnSpc>
                <a:spcPts val="4000"/>
              </a:lnSpc>
              <a:buNone/>
              <a:defRPr sz="4000" b="1" i="0" spc="0">
                <a:solidFill>
                  <a:schemeClr val="bg1"/>
                </a:solidFill>
                <a:latin typeface="Segoe UI Variable Display Semibold" pitchFamily="2" charset="0"/>
                <a:cs typeface="Segoe UI Semibold 8" panose="020B0502040204020203" pitchFamily="34" charset="0"/>
              </a:defRPr>
            </a:lvl1pPr>
          </a:lstStyle>
          <a:p>
            <a:pPr lvl="0"/>
            <a:r>
              <a:rPr lang="en-US"/>
              <a:t>Title FPO</a:t>
            </a:r>
          </a:p>
        </p:txBody>
      </p:sp>
      <p:sp>
        <p:nvSpPr>
          <p:cNvPr id="16" name="Text Placeholder 11">
            <a:extLst>
              <a:ext uri="{FF2B5EF4-FFF2-40B4-BE49-F238E27FC236}">
                <a16:creationId xmlns:a16="http://schemas.microsoft.com/office/drawing/2014/main" id="{2CA77622-835F-2B79-5253-06B374A6797E}"/>
              </a:ext>
            </a:extLst>
          </p:cNvPr>
          <p:cNvSpPr>
            <a:spLocks noGrp="1"/>
          </p:cNvSpPr>
          <p:nvPr>
            <p:ph type="body" sz="quarter" idx="18" hasCustomPrompt="1"/>
          </p:nvPr>
        </p:nvSpPr>
        <p:spPr>
          <a:xfrm>
            <a:off x="-135467" y="-973082"/>
            <a:ext cx="12191999" cy="435920"/>
          </a:xfrm>
          <a:prstGeom prst="rect">
            <a:avLst/>
          </a:prstGeom>
        </p:spPr>
        <p:txBody>
          <a:bodyPr/>
          <a:lstStyle>
            <a:lvl1pPr marL="0" indent="0" algn="ctr">
              <a:lnSpc>
                <a:spcPts val="4000"/>
              </a:lnSpc>
              <a:buNone/>
              <a:defRPr sz="2800" b="0" i="0" spc="0">
                <a:solidFill>
                  <a:schemeClr val="bg1"/>
                </a:solidFill>
                <a:latin typeface="Segoe UI Variable Display" pitchFamily="2" charset="0"/>
                <a:cs typeface="Segoe UI Semibold 8" panose="020B0502040204020203" pitchFamily="34" charset="0"/>
              </a:defRPr>
            </a:lvl1pPr>
          </a:lstStyle>
          <a:p>
            <a:pPr lvl="0"/>
            <a:r>
              <a:rPr lang="en-US"/>
              <a:t>Sub-head</a:t>
            </a:r>
          </a:p>
        </p:txBody>
      </p:sp>
      <p:sp>
        <p:nvSpPr>
          <p:cNvPr id="17" name="Text Placeholder 2">
            <a:extLst>
              <a:ext uri="{FF2B5EF4-FFF2-40B4-BE49-F238E27FC236}">
                <a16:creationId xmlns:a16="http://schemas.microsoft.com/office/drawing/2014/main" id="{82EB7F2D-7AC9-291F-0C9E-BE5B2FEA9BA3}"/>
              </a:ext>
            </a:extLst>
          </p:cNvPr>
          <p:cNvSpPr>
            <a:spLocks noGrp="1"/>
          </p:cNvSpPr>
          <p:nvPr>
            <p:ph type="body" sz="quarter" idx="19" hasCustomPrompt="1"/>
          </p:nvPr>
        </p:nvSpPr>
        <p:spPr>
          <a:xfrm>
            <a:off x="4400547" y="2339340"/>
            <a:ext cx="3390900" cy="1975009"/>
          </a:xfrm>
          <a:prstGeom prst="roundRect">
            <a:avLst/>
          </a:prstGeom>
          <a:ln>
            <a:noFill/>
          </a:ln>
        </p:spPr>
        <p:style>
          <a:lnRef idx="2">
            <a:schemeClr val="dk1"/>
          </a:lnRef>
          <a:fillRef idx="1">
            <a:schemeClr val="lt1"/>
          </a:fillRef>
          <a:effectRef idx="0">
            <a:schemeClr val="dk1"/>
          </a:effectRef>
          <a:fontRef idx="minor">
            <a:schemeClr val="dk1"/>
          </a:fontRef>
        </p:style>
        <p:txBody>
          <a:bodyPr wrap="square" lIns="182880" tIns="274320" rIns="182880" bIns="274320">
            <a:spAutoFit/>
          </a:bodyPr>
          <a:lstStyle>
            <a:lvl1pPr marL="0" indent="0">
              <a:buNone/>
              <a:defRPr sz="20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a:t>
            </a:r>
            <a:r>
              <a:rPr lang="en-US"/>
              <a:t> </a:t>
            </a:r>
            <a:r>
              <a:rPr lang="en-US" err="1"/>
              <a:t>iscing</a:t>
            </a:r>
            <a:r>
              <a:rPr lang="en-US"/>
              <a:t> </a:t>
            </a:r>
            <a:r>
              <a:rPr lang="en-US" err="1"/>
              <a:t>elit</a:t>
            </a:r>
            <a:r>
              <a:rPr lang="en-US"/>
              <a:t>, sed do </a:t>
            </a:r>
            <a:r>
              <a:rPr lang="en-US" err="1"/>
              <a:t>eius</a:t>
            </a:r>
            <a:r>
              <a:rPr lang="en-US"/>
              <a:t> mod </a:t>
            </a:r>
            <a:r>
              <a:rPr lang="en-US" err="1"/>
              <a:t>tempor</a:t>
            </a:r>
            <a:r>
              <a:rPr lang="en-US"/>
              <a:t>.</a:t>
            </a:r>
          </a:p>
        </p:txBody>
      </p:sp>
      <p:sp>
        <p:nvSpPr>
          <p:cNvPr id="18" name="Text Placeholder 2">
            <a:extLst>
              <a:ext uri="{FF2B5EF4-FFF2-40B4-BE49-F238E27FC236}">
                <a16:creationId xmlns:a16="http://schemas.microsoft.com/office/drawing/2014/main" id="{E450536C-D076-CBA2-FF64-F89875C33CAF}"/>
              </a:ext>
            </a:extLst>
          </p:cNvPr>
          <p:cNvSpPr>
            <a:spLocks noGrp="1"/>
          </p:cNvSpPr>
          <p:nvPr>
            <p:ph type="body" sz="quarter" idx="20" hasCustomPrompt="1"/>
          </p:nvPr>
        </p:nvSpPr>
        <p:spPr>
          <a:xfrm>
            <a:off x="8074601" y="2339340"/>
            <a:ext cx="3390900" cy="1975009"/>
          </a:xfrm>
          <a:prstGeom prst="roundRect">
            <a:avLst/>
          </a:prstGeom>
          <a:ln>
            <a:noFill/>
          </a:ln>
        </p:spPr>
        <p:style>
          <a:lnRef idx="2">
            <a:schemeClr val="dk1"/>
          </a:lnRef>
          <a:fillRef idx="1">
            <a:schemeClr val="lt1"/>
          </a:fillRef>
          <a:effectRef idx="0">
            <a:schemeClr val="dk1"/>
          </a:effectRef>
          <a:fontRef idx="minor">
            <a:schemeClr val="dk1"/>
          </a:fontRef>
        </p:style>
        <p:txBody>
          <a:bodyPr wrap="square" lIns="182880" tIns="274320" rIns="182880" bIns="274320">
            <a:spAutoFit/>
          </a:bodyPr>
          <a:lstStyle>
            <a:lvl1pPr marL="0" indent="0">
              <a:buNone/>
              <a:defRPr sz="20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a:t>
            </a:r>
            <a:r>
              <a:rPr lang="en-US"/>
              <a:t> </a:t>
            </a:r>
            <a:r>
              <a:rPr lang="en-US" err="1"/>
              <a:t>iscing</a:t>
            </a:r>
            <a:r>
              <a:rPr lang="en-US"/>
              <a:t> </a:t>
            </a:r>
            <a:r>
              <a:rPr lang="en-US" err="1"/>
              <a:t>elit</a:t>
            </a:r>
            <a:r>
              <a:rPr lang="en-US"/>
              <a:t>, sed do </a:t>
            </a:r>
            <a:r>
              <a:rPr lang="en-US" err="1"/>
              <a:t>eius</a:t>
            </a:r>
            <a:r>
              <a:rPr lang="en-US"/>
              <a:t> mod </a:t>
            </a:r>
            <a:r>
              <a:rPr lang="en-US" err="1"/>
              <a:t>tempor</a:t>
            </a:r>
            <a:r>
              <a:rPr lang="en-US"/>
              <a:t>.</a:t>
            </a:r>
          </a:p>
        </p:txBody>
      </p:sp>
    </p:spTree>
    <p:extLst>
      <p:ext uri="{BB962C8B-B14F-4D97-AF65-F5344CB8AC3E}">
        <p14:creationId xmlns:p14="http://schemas.microsoft.com/office/powerpoint/2010/main" val="66780894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46428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3 Bubbles">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D59C57A2-D7D7-A601-F370-3839A2BAC92F}"/>
              </a:ext>
            </a:extLst>
          </p:cNvPr>
          <p:cNvSpPr>
            <a:spLocks noGrp="1"/>
          </p:cNvSpPr>
          <p:nvPr>
            <p:ph type="body" sz="quarter" idx="11" hasCustomPrompt="1"/>
          </p:nvPr>
        </p:nvSpPr>
        <p:spPr>
          <a:xfrm>
            <a:off x="1063568" y="1"/>
            <a:ext cx="3724514" cy="6858000"/>
          </a:xfrm>
          <a:prstGeom prst="rect">
            <a:avLst/>
          </a:prstGeom>
        </p:spPr>
        <p:txBody>
          <a:bodyPr anchor="ctr"/>
          <a:lstStyle>
            <a:lvl1pPr marL="0" indent="0">
              <a:lnSpc>
                <a:spcPct val="90000"/>
              </a:lnSpc>
              <a:buNone/>
              <a:defRPr sz="2800" b="1" i="0" spc="0">
                <a:solidFill>
                  <a:schemeClr val="bg1"/>
                </a:solidFill>
                <a:latin typeface="Segoe UI Variable Display Semibold"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16" name="Picture Placeholder 15">
            <a:extLst>
              <a:ext uri="{FF2B5EF4-FFF2-40B4-BE49-F238E27FC236}">
                <a16:creationId xmlns:a16="http://schemas.microsoft.com/office/drawing/2014/main" id="{0EBFA095-3E68-277E-B955-A4D46EB5D83F}"/>
              </a:ext>
            </a:extLst>
          </p:cNvPr>
          <p:cNvSpPr>
            <a:spLocks noGrp="1"/>
          </p:cNvSpPr>
          <p:nvPr>
            <p:ph type="pic" sz="quarter" idx="12"/>
          </p:nvPr>
        </p:nvSpPr>
        <p:spPr>
          <a:xfrm>
            <a:off x="5230969" y="1077911"/>
            <a:ext cx="1040829" cy="1038513"/>
          </a:xfrm>
          <a:prstGeom prst="roundRect">
            <a:avLst/>
          </a:prstGeom>
          <a:solidFill>
            <a:srgbClr val="9288E7"/>
          </a:solidFill>
          <a:effectLst>
            <a:softEdge rad="0"/>
          </a:effectLst>
        </p:spPr>
        <p:txBody>
          <a:bodyPr/>
          <a:lstStyle>
            <a:lvl1pPr marL="0" indent="0">
              <a:buNone/>
              <a:defRPr/>
            </a:lvl1pPr>
          </a:lstStyle>
          <a:p>
            <a:endParaRPr lang="en-US"/>
          </a:p>
        </p:txBody>
      </p:sp>
      <p:sp>
        <p:nvSpPr>
          <p:cNvPr id="22" name="Text Placeholder 21">
            <a:extLst>
              <a:ext uri="{FF2B5EF4-FFF2-40B4-BE49-F238E27FC236}">
                <a16:creationId xmlns:a16="http://schemas.microsoft.com/office/drawing/2014/main" id="{CF103425-671C-E347-22B4-3B434CDE89DE}"/>
              </a:ext>
            </a:extLst>
          </p:cNvPr>
          <p:cNvSpPr>
            <a:spLocks noGrp="1"/>
          </p:cNvSpPr>
          <p:nvPr>
            <p:ph type="body" sz="quarter" idx="13" hasCustomPrompt="1"/>
          </p:nvPr>
        </p:nvSpPr>
        <p:spPr>
          <a:xfrm>
            <a:off x="7350126" y="3134769"/>
            <a:ext cx="3957800" cy="883809"/>
          </a:xfrm>
          <a:prstGeom prst="rect">
            <a:avLst/>
          </a:prstGeom>
        </p:spPr>
        <p:txBody>
          <a:bodyPr/>
          <a:lstStyle>
            <a:lvl1pPr marL="0" indent="0" algn="l">
              <a:buNone/>
              <a:defRPr sz="16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3" name="Text Placeholder 21">
            <a:extLst>
              <a:ext uri="{FF2B5EF4-FFF2-40B4-BE49-F238E27FC236}">
                <a16:creationId xmlns:a16="http://schemas.microsoft.com/office/drawing/2014/main" id="{47738FB2-E8A3-9888-C46E-3D1C4F59BB50}"/>
              </a:ext>
            </a:extLst>
          </p:cNvPr>
          <p:cNvSpPr>
            <a:spLocks noGrp="1"/>
          </p:cNvSpPr>
          <p:nvPr>
            <p:ph type="body" sz="quarter" idx="14" hasCustomPrompt="1"/>
          </p:nvPr>
        </p:nvSpPr>
        <p:spPr>
          <a:xfrm>
            <a:off x="7350125" y="2742622"/>
            <a:ext cx="3957801" cy="499340"/>
          </a:xfrm>
          <a:prstGeom prst="rect">
            <a:avLst/>
          </a:prstGeom>
        </p:spPr>
        <p:txBody>
          <a:bodyPr/>
          <a:lstStyle>
            <a:lvl1pPr marL="0" indent="0">
              <a:buNone/>
              <a:defRPr sz="2200" b="1" i="0">
                <a:solidFill>
                  <a:schemeClr val="accent1"/>
                </a:solidFill>
                <a:latin typeface="Segoe UI Variable Display Semibold" pitchFamily="2" charset="0"/>
              </a:defRPr>
            </a:lvl1pPr>
          </a:lstStyle>
          <a:p>
            <a:pPr lvl="0"/>
            <a:r>
              <a:rPr lang="en-US"/>
              <a:t>Lorem ipsum</a:t>
            </a:r>
          </a:p>
        </p:txBody>
      </p:sp>
      <p:sp>
        <p:nvSpPr>
          <p:cNvPr id="24" name="Picture Placeholder 15">
            <a:extLst>
              <a:ext uri="{FF2B5EF4-FFF2-40B4-BE49-F238E27FC236}">
                <a16:creationId xmlns:a16="http://schemas.microsoft.com/office/drawing/2014/main" id="{2B63918D-6BC3-B0A8-8058-0312122E9D24}"/>
              </a:ext>
            </a:extLst>
          </p:cNvPr>
          <p:cNvSpPr>
            <a:spLocks noGrp="1"/>
          </p:cNvSpPr>
          <p:nvPr>
            <p:ph type="pic" sz="quarter" idx="15"/>
          </p:nvPr>
        </p:nvSpPr>
        <p:spPr>
          <a:xfrm>
            <a:off x="6067011" y="2909741"/>
            <a:ext cx="1040829" cy="1038513"/>
          </a:xfrm>
          <a:prstGeom prst="roundRect">
            <a:avLst/>
          </a:prstGeom>
          <a:solidFill>
            <a:srgbClr val="9288E7"/>
          </a:solidFill>
          <a:effectLst>
            <a:softEdge rad="0"/>
          </a:effectLst>
        </p:spPr>
        <p:txBody>
          <a:bodyPr/>
          <a:lstStyle>
            <a:lvl1pPr marL="0" indent="0">
              <a:buNone/>
              <a:defRPr/>
            </a:lvl1pPr>
          </a:lstStyle>
          <a:p>
            <a:endParaRPr lang="en-US"/>
          </a:p>
        </p:txBody>
      </p:sp>
      <p:sp>
        <p:nvSpPr>
          <p:cNvPr id="25" name="Picture Placeholder 15">
            <a:extLst>
              <a:ext uri="{FF2B5EF4-FFF2-40B4-BE49-F238E27FC236}">
                <a16:creationId xmlns:a16="http://schemas.microsoft.com/office/drawing/2014/main" id="{131C4A08-53A2-E7D1-8B35-C885D2C02C8A}"/>
              </a:ext>
            </a:extLst>
          </p:cNvPr>
          <p:cNvSpPr>
            <a:spLocks noGrp="1"/>
          </p:cNvSpPr>
          <p:nvPr>
            <p:ph type="pic" sz="quarter" idx="16"/>
          </p:nvPr>
        </p:nvSpPr>
        <p:spPr>
          <a:xfrm>
            <a:off x="5230969" y="4741571"/>
            <a:ext cx="1040829" cy="1038513"/>
          </a:xfrm>
          <a:prstGeom prst="roundRect">
            <a:avLst/>
          </a:prstGeom>
          <a:solidFill>
            <a:srgbClr val="9288E7"/>
          </a:solidFill>
          <a:effectLst>
            <a:softEdge rad="0"/>
          </a:effectLst>
        </p:spPr>
        <p:txBody>
          <a:bodyPr/>
          <a:lstStyle>
            <a:lvl1pPr marL="0" indent="0">
              <a:buNone/>
              <a:defRPr/>
            </a:lvl1pPr>
          </a:lstStyle>
          <a:p>
            <a:endParaRPr lang="en-US"/>
          </a:p>
        </p:txBody>
      </p:sp>
      <p:sp>
        <p:nvSpPr>
          <p:cNvPr id="26" name="Text Placeholder 21">
            <a:extLst>
              <a:ext uri="{FF2B5EF4-FFF2-40B4-BE49-F238E27FC236}">
                <a16:creationId xmlns:a16="http://schemas.microsoft.com/office/drawing/2014/main" id="{2EB3CC18-96FC-7A4F-28AC-93733ABF633D}"/>
              </a:ext>
            </a:extLst>
          </p:cNvPr>
          <p:cNvSpPr>
            <a:spLocks noGrp="1"/>
          </p:cNvSpPr>
          <p:nvPr>
            <p:ph type="body" sz="quarter" idx="17" hasCustomPrompt="1"/>
          </p:nvPr>
        </p:nvSpPr>
        <p:spPr>
          <a:xfrm>
            <a:off x="6591588" y="1285187"/>
            <a:ext cx="3843501" cy="883809"/>
          </a:xfrm>
          <a:prstGeom prst="rect">
            <a:avLst/>
          </a:prstGeom>
        </p:spPr>
        <p:txBody>
          <a:bodyPr/>
          <a:lstStyle>
            <a:lvl1pPr marL="0" indent="0" algn="l">
              <a:buNone/>
              <a:defRPr sz="16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7" name="Text Placeholder 21">
            <a:extLst>
              <a:ext uri="{FF2B5EF4-FFF2-40B4-BE49-F238E27FC236}">
                <a16:creationId xmlns:a16="http://schemas.microsoft.com/office/drawing/2014/main" id="{D6C3E674-77A5-7619-AE80-4E04E2D6D929}"/>
              </a:ext>
            </a:extLst>
          </p:cNvPr>
          <p:cNvSpPr>
            <a:spLocks noGrp="1"/>
          </p:cNvSpPr>
          <p:nvPr>
            <p:ph type="body" sz="quarter" idx="18" hasCustomPrompt="1"/>
          </p:nvPr>
        </p:nvSpPr>
        <p:spPr>
          <a:xfrm>
            <a:off x="6591588" y="893040"/>
            <a:ext cx="3843501" cy="499340"/>
          </a:xfrm>
          <a:prstGeom prst="rect">
            <a:avLst/>
          </a:prstGeom>
        </p:spPr>
        <p:txBody>
          <a:bodyPr/>
          <a:lstStyle>
            <a:lvl1pPr marL="0" indent="0">
              <a:buNone/>
              <a:defRPr sz="2200" b="1" i="0">
                <a:solidFill>
                  <a:schemeClr val="accent1"/>
                </a:solidFill>
                <a:latin typeface="Segoe UI Variable Display Semibold" pitchFamily="2" charset="0"/>
              </a:defRPr>
            </a:lvl1pPr>
          </a:lstStyle>
          <a:p>
            <a:pPr lvl="0"/>
            <a:r>
              <a:rPr lang="en-US"/>
              <a:t>Lorem ipsum</a:t>
            </a:r>
          </a:p>
        </p:txBody>
      </p:sp>
      <p:sp>
        <p:nvSpPr>
          <p:cNvPr id="28" name="Text Placeholder 21">
            <a:extLst>
              <a:ext uri="{FF2B5EF4-FFF2-40B4-BE49-F238E27FC236}">
                <a16:creationId xmlns:a16="http://schemas.microsoft.com/office/drawing/2014/main" id="{149CED79-6E9E-B4AA-F70C-83D2F2E6FE5D}"/>
              </a:ext>
            </a:extLst>
          </p:cNvPr>
          <p:cNvSpPr>
            <a:spLocks noGrp="1"/>
          </p:cNvSpPr>
          <p:nvPr>
            <p:ph type="body" sz="quarter" idx="19" hasCustomPrompt="1"/>
          </p:nvPr>
        </p:nvSpPr>
        <p:spPr>
          <a:xfrm>
            <a:off x="6591589" y="4984351"/>
            <a:ext cx="3843500" cy="883809"/>
          </a:xfrm>
          <a:prstGeom prst="rect">
            <a:avLst/>
          </a:prstGeom>
        </p:spPr>
        <p:txBody>
          <a:bodyPr/>
          <a:lstStyle>
            <a:lvl1pPr marL="0" indent="0" algn="l">
              <a:buNone/>
              <a:defRPr sz="16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9" name="Text Placeholder 21">
            <a:extLst>
              <a:ext uri="{FF2B5EF4-FFF2-40B4-BE49-F238E27FC236}">
                <a16:creationId xmlns:a16="http://schemas.microsoft.com/office/drawing/2014/main" id="{AAC579A6-D1D1-8F46-560F-D6005F4884C6}"/>
              </a:ext>
            </a:extLst>
          </p:cNvPr>
          <p:cNvSpPr>
            <a:spLocks noGrp="1"/>
          </p:cNvSpPr>
          <p:nvPr>
            <p:ph type="body" sz="quarter" idx="20" hasCustomPrompt="1"/>
          </p:nvPr>
        </p:nvSpPr>
        <p:spPr>
          <a:xfrm>
            <a:off x="6591589" y="4592204"/>
            <a:ext cx="3843500" cy="499340"/>
          </a:xfrm>
          <a:prstGeom prst="rect">
            <a:avLst/>
          </a:prstGeom>
        </p:spPr>
        <p:txBody>
          <a:bodyPr/>
          <a:lstStyle>
            <a:lvl1pPr marL="0" indent="0">
              <a:buNone/>
              <a:defRPr sz="2200" b="1" i="0">
                <a:solidFill>
                  <a:schemeClr val="accent1"/>
                </a:solidFill>
                <a:latin typeface="Segoe UI Variable Display Semibold" pitchFamily="2" charset="0"/>
              </a:defRPr>
            </a:lvl1pPr>
          </a:lstStyle>
          <a:p>
            <a:pPr lvl="0"/>
            <a:r>
              <a:rPr lang="en-US"/>
              <a:t>Lorem ipsum</a:t>
            </a:r>
          </a:p>
        </p:txBody>
      </p:sp>
      <p:sp>
        <p:nvSpPr>
          <p:cNvPr id="32" name="Text Placeholder 21">
            <a:extLst>
              <a:ext uri="{FF2B5EF4-FFF2-40B4-BE49-F238E27FC236}">
                <a16:creationId xmlns:a16="http://schemas.microsoft.com/office/drawing/2014/main" id="{05827CCD-2347-AA7C-E807-036BB170DA40}"/>
              </a:ext>
            </a:extLst>
          </p:cNvPr>
          <p:cNvSpPr>
            <a:spLocks noGrp="1"/>
          </p:cNvSpPr>
          <p:nvPr>
            <p:ph type="body" sz="quarter" idx="21" hasCustomPrompt="1"/>
          </p:nvPr>
        </p:nvSpPr>
        <p:spPr>
          <a:xfrm>
            <a:off x="7553194" y="2179411"/>
            <a:ext cx="2881895" cy="395148"/>
          </a:xfrm>
          <a:prstGeom prst="rect">
            <a:avLst/>
          </a:prstGeom>
        </p:spPr>
        <p:txBody>
          <a:bodyPr/>
          <a:lstStyle>
            <a:lvl1pPr marL="0" indent="0" algn="l">
              <a:buNone/>
              <a:defRPr sz="1600" b="0" i="0">
                <a:solidFill>
                  <a:schemeClr val="bg1"/>
                </a:solidFill>
                <a:latin typeface="Segoe UI Variable Text" pitchFamily="2" charset="0"/>
              </a:defRPr>
            </a:lvl1pPr>
          </a:lstStyle>
          <a:p>
            <a:pPr lvl="0" algn="r">
              <a:lnSpc>
                <a:spcPct val="90000"/>
              </a:lnSpc>
              <a:defRPr/>
            </a:pPr>
            <a:r>
              <a:rPr lang="en-US" sz="1600">
                <a:solidFill>
                  <a:schemeClr val="bg1"/>
                </a:solidFill>
                <a:latin typeface="Segoe UI" panose="020B0502040204020203" pitchFamily="34" charset="0"/>
                <a:cs typeface="Segoe UI" panose="020B0502040204020203" pitchFamily="34" charset="0"/>
                <a:sym typeface="Wingdings" panose="05000000000000000000" pitchFamily="2" charset="2"/>
              </a:rPr>
              <a:t> </a:t>
            </a:r>
            <a:r>
              <a:rPr lang="en-US" sz="1600">
                <a:solidFill>
                  <a:schemeClr val="bg1"/>
                </a:solidFill>
                <a:latin typeface="Segoe UI" panose="020B0502040204020203" pitchFamily="34" charset="0"/>
                <a:cs typeface="Segoe UI" panose="020B0502040204020203" pitchFamily="34" charset="0"/>
              </a:rPr>
              <a:t>See how </a:t>
            </a:r>
            <a:r>
              <a:rPr lang="en-US" sz="1600">
                <a:latin typeface="Segoe UI" panose="020B0502040204020203" pitchFamily="34" charset="0"/>
                <a:cs typeface="Segoe UI" panose="020B0502040204020203" pitchFamily="34" charset="0"/>
                <a:hlinkClick r:id="rId2"/>
              </a:rPr>
              <a:t>the BBC</a:t>
            </a:r>
            <a:r>
              <a:rPr lang="en-US" sz="1600">
                <a:latin typeface="Segoe UI" panose="020B0502040204020203" pitchFamily="34" charset="0"/>
                <a:cs typeface="Segoe UI" panose="020B0502040204020203" pitchFamily="34" charset="0"/>
              </a:rPr>
              <a:t> </a:t>
            </a:r>
            <a:r>
              <a:rPr lang="en-US" sz="1600">
                <a:solidFill>
                  <a:schemeClr val="bg1"/>
                </a:solidFill>
                <a:latin typeface="Segoe UI" panose="020B0502040204020203" pitchFamily="34" charset="0"/>
                <a:cs typeface="Segoe UI" panose="020B0502040204020203" pitchFamily="34" charset="0"/>
              </a:rPr>
              <a:t>did it</a:t>
            </a:r>
          </a:p>
        </p:txBody>
      </p:sp>
      <p:sp>
        <p:nvSpPr>
          <p:cNvPr id="33" name="Text Placeholder 21">
            <a:extLst>
              <a:ext uri="{FF2B5EF4-FFF2-40B4-BE49-F238E27FC236}">
                <a16:creationId xmlns:a16="http://schemas.microsoft.com/office/drawing/2014/main" id="{7A619965-B569-A6DA-0C01-8FE6B51D04AA}"/>
              </a:ext>
            </a:extLst>
          </p:cNvPr>
          <p:cNvSpPr>
            <a:spLocks noGrp="1"/>
          </p:cNvSpPr>
          <p:nvPr>
            <p:ph type="body" sz="quarter" idx="22" hasCustomPrompt="1"/>
          </p:nvPr>
        </p:nvSpPr>
        <p:spPr>
          <a:xfrm>
            <a:off x="8426031" y="4036640"/>
            <a:ext cx="2881895" cy="395148"/>
          </a:xfrm>
          <a:prstGeom prst="rect">
            <a:avLst/>
          </a:prstGeom>
        </p:spPr>
        <p:txBody>
          <a:bodyPr/>
          <a:lstStyle>
            <a:lvl1pPr marL="0" indent="0" algn="l">
              <a:buNone/>
              <a:defRPr sz="1600" b="0" i="0">
                <a:solidFill>
                  <a:schemeClr val="bg1"/>
                </a:solidFill>
                <a:latin typeface="Segoe UI Variable Text" pitchFamily="2" charset="0"/>
              </a:defRPr>
            </a:lvl1pPr>
          </a:lstStyle>
          <a:p>
            <a:pPr lvl="0" algn="r">
              <a:lnSpc>
                <a:spcPct val="90000"/>
              </a:lnSpc>
              <a:defRPr/>
            </a:pPr>
            <a:r>
              <a:rPr lang="en-US" sz="1600">
                <a:solidFill>
                  <a:schemeClr val="bg1"/>
                </a:solidFill>
                <a:latin typeface="Segoe UI" panose="020B0502040204020203" pitchFamily="34" charset="0"/>
                <a:cs typeface="Segoe UI" panose="020B0502040204020203" pitchFamily="34" charset="0"/>
                <a:sym typeface="Wingdings" panose="05000000000000000000" pitchFamily="2" charset="2"/>
              </a:rPr>
              <a:t> </a:t>
            </a:r>
            <a:r>
              <a:rPr lang="en-US" sz="1600">
                <a:solidFill>
                  <a:schemeClr val="bg1"/>
                </a:solidFill>
                <a:latin typeface="Segoe UI" panose="020B0502040204020203" pitchFamily="34" charset="0"/>
                <a:cs typeface="Segoe UI" panose="020B0502040204020203" pitchFamily="34" charset="0"/>
              </a:rPr>
              <a:t>See how </a:t>
            </a:r>
            <a:r>
              <a:rPr lang="en-US" sz="1600">
                <a:latin typeface="Segoe UI" panose="020B0502040204020203" pitchFamily="34" charset="0"/>
                <a:cs typeface="Segoe UI" panose="020B0502040204020203" pitchFamily="34" charset="0"/>
                <a:hlinkClick r:id="rId2"/>
              </a:rPr>
              <a:t>the BBC</a:t>
            </a:r>
            <a:r>
              <a:rPr lang="en-US" sz="1600">
                <a:latin typeface="Segoe UI" panose="020B0502040204020203" pitchFamily="34" charset="0"/>
                <a:cs typeface="Segoe UI" panose="020B0502040204020203" pitchFamily="34" charset="0"/>
              </a:rPr>
              <a:t> </a:t>
            </a:r>
            <a:r>
              <a:rPr lang="en-US" sz="1600">
                <a:solidFill>
                  <a:schemeClr val="bg1"/>
                </a:solidFill>
                <a:latin typeface="Segoe UI" panose="020B0502040204020203" pitchFamily="34" charset="0"/>
                <a:cs typeface="Segoe UI" panose="020B0502040204020203" pitchFamily="34" charset="0"/>
              </a:rPr>
              <a:t>did it</a:t>
            </a:r>
          </a:p>
        </p:txBody>
      </p:sp>
      <p:sp>
        <p:nvSpPr>
          <p:cNvPr id="34" name="Text Placeholder 21">
            <a:extLst>
              <a:ext uri="{FF2B5EF4-FFF2-40B4-BE49-F238E27FC236}">
                <a16:creationId xmlns:a16="http://schemas.microsoft.com/office/drawing/2014/main" id="{BF75FFA0-5C37-B298-1C7A-C3A3BA59A35D}"/>
              </a:ext>
            </a:extLst>
          </p:cNvPr>
          <p:cNvSpPr>
            <a:spLocks noGrp="1"/>
          </p:cNvSpPr>
          <p:nvPr>
            <p:ph type="body" sz="quarter" idx="23" hasCustomPrompt="1"/>
          </p:nvPr>
        </p:nvSpPr>
        <p:spPr>
          <a:xfrm>
            <a:off x="7553194" y="5865159"/>
            <a:ext cx="2881895" cy="395148"/>
          </a:xfrm>
          <a:prstGeom prst="rect">
            <a:avLst/>
          </a:prstGeom>
        </p:spPr>
        <p:txBody>
          <a:bodyPr/>
          <a:lstStyle>
            <a:lvl1pPr marL="0" indent="0" algn="l">
              <a:buNone/>
              <a:defRPr sz="1600" b="0" i="0">
                <a:solidFill>
                  <a:schemeClr val="bg1"/>
                </a:solidFill>
                <a:latin typeface="Segoe UI Variable Text" pitchFamily="2" charset="0"/>
              </a:defRPr>
            </a:lvl1pPr>
          </a:lstStyle>
          <a:p>
            <a:pPr lvl="0" algn="r">
              <a:lnSpc>
                <a:spcPct val="90000"/>
              </a:lnSpc>
              <a:defRPr/>
            </a:pPr>
            <a:r>
              <a:rPr lang="en-US" sz="1600">
                <a:solidFill>
                  <a:schemeClr val="bg1"/>
                </a:solidFill>
                <a:latin typeface="Segoe UI" panose="020B0502040204020203" pitchFamily="34" charset="0"/>
                <a:cs typeface="Segoe UI" panose="020B0502040204020203" pitchFamily="34" charset="0"/>
                <a:sym typeface="Wingdings" panose="05000000000000000000" pitchFamily="2" charset="2"/>
              </a:rPr>
              <a:t> </a:t>
            </a:r>
            <a:r>
              <a:rPr lang="en-US" sz="1600">
                <a:solidFill>
                  <a:schemeClr val="bg1"/>
                </a:solidFill>
                <a:latin typeface="Segoe UI" panose="020B0502040204020203" pitchFamily="34" charset="0"/>
                <a:cs typeface="Segoe UI" panose="020B0502040204020203" pitchFamily="34" charset="0"/>
              </a:rPr>
              <a:t>See how </a:t>
            </a:r>
            <a:r>
              <a:rPr lang="en-US" sz="1600">
                <a:latin typeface="Segoe UI" panose="020B0502040204020203" pitchFamily="34" charset="0"/>
                <a:cs typeface="Segoe UI" panose="020B0502040204020203" pitchFamily="34" charset="0"/>
                <a:hlinkClick r:id="rId2"/>
              </a:rPr>
              <a:t>the BBC</a:t>
            </a:r>
            <a:r>
              <a:rPr lang="en-US" sz="1600">
                <a:latin typeface="Segoe UI" panose="020B0502040204020203" pitchFamily="34" charset="0"/>
                <a:cs typeface="Segoe UI" panose="020B0502040204020203" pitchFamily="34" charset="0"/>
              </a:rPr>
              <a:t> </a:t>
            </a:r>
            <a:r>
              <a:rPr lang="en-US" sz="1600">
                <a:solidFill>
                  <a:schemeClr val="bg1"/>
                </a:solidFill>
                <a:latin typeface="Segoe UI" panose="020B0502040204020203" pitchFamily="34" charset="0"/>
                <a:cs typeface="Segoe UI" panose="020B0502040204020203" pitchFamily="34" charset="0"/>
              </a:rPr>
              <a:t>did it</a:t>
            </a:r>
          </a:p>
        </p:txBody>
      </p:sp>
      <p:pic>
        <p:nvPicPr>
          <p:cNvPr id="2" name="Picture 1" descr="A close up of a jellyfish&#10;&#10;Description automatically generated with low confidence">
            <a:extLst>
              <a:ext uri="{FF2B5EF4-FFF2-40B4-BE49-F238E27FC236}">
                <a16:creationId xmlns:a16="http://schemas.microsoft.com/office/drawing/2014/main" id="{2CFD0EB8-88F9-24B4-7558-683E61684E00}"/>
              </a:ext>
            </a:extLst>
          </p:cNvPr>
          <p:cNvPicPr>
            <a:picLocks noChangeAspect="1"/>
          </p:cNvPicPr>
          <p:nvPr userDrawn="1"/>
        </p:nvPicPr>
        <p:blipFill rotWithShape="1">
          <a:blip r:embed="rId3" cstate="email">
            <a:alphaModFix amt="45000"/>
            <a:extLst>
              <a:ext uri="{28A0092B-C50C-407E-A947-70E740481C1C}">
                <a14:useLocalDpi xmlns:a14="http://schemas.microsoft.com/office/drawing/2010/main"/>
              </a:ext>
            </a:extLst>
          </a:blip>
          <a:srcRect l="22074" t="9546" r="41881" b="7219"/>
          <a:stretch/>
        </p:blipFill>
        <p:spPr>
          <a:xfrm flipH="1">
            <a:off x="0" y="-1"/>
            <a:ext cx="5279923" cy="6858001"/>
          </a:xfrm>
          <a:prstGeom prst="rect">
            <a:avLst/>
          </a:prstGeom>
        </p:spPr>
      </p:pic>
    </p:spTree>
    <p:extLst>
      <p:ext uri="{BB962C8B-B14F-4D97-AF65-F5344CB8AC3E}">
        <p14:creationId xmlns:p14="http://schemas.microsoft.com/office/powerpoint/2010/main" val="237588924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Graphic">
    <p:spTree>
      <p:nvGrpSpPr>
        <p:cNvPr id="1" name=""/>
        <p:cNvGrpSpPr/>
        <p:nvPr/>
      </p:nvGrpSpPr>
      <p:grpSpPr>
        <a:xfrm>
          <a:off x="0" y="0"/>
          <a:ext cx="0" cy="0"/>
          <a:chOff x="0" y="0"/>
          <a:chExt cx="0" cy="0"/>
        </a:xfrm>
      </p:grpSpPr>
      <p:pic>
        <p:nvPicPr>
          <p:cNvPr id="2" name="Picture 1" descr="A picture containing text, vector graphics&#10;&#10;Description automatically generated">
            <a:extLst>
              <a:ext uri="{FF2B5EF4-FFF2-40B4-BE49-F238E27FC236}">
                <a16:creationId xmlns:a16="http://schemas.microsoft.com/office/drawing/2014/main" id="{EC2CAC23-1268-5E7C-87AE-680DA7F183B6}"/>
              </a:ext>
            </a:extLst>
          </p:cNvPr>
          <p:cNvPicPr>
            <a:picLocks noChangeAspect="1"/>
          </p:cNvPicPr>
          <p:nvPr userDrawn="1"/>
        </p:nvPicPr>
        <p:blipFill>
          <a:blip r:embed="rId2" cstate="email">
            <a:alphaModFix amt="66000"/>
            <a:extLst>
              <a:ext uri="{28A0092B-C50C-407E-A947-70E740481C1C}">
                <a14:useLocalDpi xmlns:a14="http://schemas.microsoft.com/office/drawing/2010/main"/>
              </a:ext>
            </a:extLst>
          </a:blip>
          <a:stretch>
            <a:fillRect/>
          </a:stretch>
        </p:blipFill>
        <p:spPr>
          <a:xfrm>
            <a:off x="6520543" y="0"/>
            <a:ext cx="5671457" cy="3193277"/>
          </a:xfrm>
          <a:prstGeom prst="rect">
            <a:avLst/>
          </a:prstGeom>
        </p:spPr>
      </p:pic>
    </p:spTree>
    <p:extLst>
      <p:ext uri="{BB962C8B-B14F-4D97-AF65-F5344CB8AC3E}">
        <p14:creationId xmlns:p14="http://schemas.microsoft.com/office/powerpoint/2010/main" val="4077349247"/>
      </p:ext>
    </p:extLst>
  </p:cSld>
  <p:clrMapOvr>
    <a:masterClrMapping/>
  </p:clrMapOvr>
  <p:transition>
    <p:fade/>
  </p:transition>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2_Graphic">
    <p:spTree>
      <p:nvGrpSpPr>
        <p:cNvPr id="1" name=""/>
        <p:cNvGrpSpPr/>
        <p:nvPr/>
      </p:nvGrpSpPr>
      <p:grpSpPr>
        <a:xfrm>
          <a:off x="0" y="0"/>
          <a:ext cx="0" cy="0"/>
          <a:chOff x="0" y="0"/>
          <a:chExt cx="0" cy="0"/>
        </a:xfrm>
      </p:grpSpPr>
      <p:pic>
        <p:nvPicPr>
          <p:cNvPr id="3" name="Picture 2" descr="A close up of a jellyfish&#10;&#10;Description automatically generated with low confidence">
            <a:extLst>
              <a:ext uri="{FF2B5EF4-FFF2-40B4-BE49-F238E27FC236}">
                <a16:creationId xmlns:a16="http://schemas.microsoft.com/office/drawing/2014/main" id="{6A6D1CED-EFAD-5CC5-6AD3-E20129E5E775}"/>
              </a:ext>
            </a:extLst>
          </p:cNvPr>
          <p:cNvPicPr>
            <a:picLocks noChangeAspect="1"/>
          </p:cNvPicPr>
          <p:nvPr userDrawn="1"/>
        </p:nvPicPr>
        <p:blipFill rotWithShape="1">
          <a:blip r:embed="rId2" cstate="email">
            <a:alphaModFix amt="46000"/>
            <a:extLst>
              <a:ext uri="{28A0092B-C50C-407E-A947-70E740481C1C}">
                <a14:useLocalDpi xmlns:a14="http://schemas.microsoft.com/office/drawing/2010/main"/>
              </a:ext>
            </a:extLst>
          </a:blip>
          <a:srcRect l="32876" t="9546" r="31079" b="7219"/>
          <a:stretch/>
        </p:blipFill>
        <p:spPr>
          <a:xfrm flipH="1">
            <a:off x="0" y="-1"/>
            <a:ext cx="5279923" cy="6858001"/>
          </a:xfrm>
          <a:prstGeom prst="rect">
            <a:avLst/>
          </a:prstGeom>
        </p:spPr>
      </p:pic>
    </p:spTree>
    <p:extLst>
      <p:ext uri="{BB962C8B-B14F-4D97-AF65-F5344CB8AC3E}">
        <p14:creationId xmlns:p14="http://schemas.microsoft.com/office/powerpoint/2010/main" val="88949068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Graphic">
    <p:spTree>
      <p:nvGrpSpPr>
        <p:cNvPr id="1" name=""/>
        <p:cNvGrpSpPr/>
        <p:nvPr/>
      </p:nvGrpSpPr>
      <p:grpSpPr>
        <a:xfrm>
          <a:off x="0" y="0"/>
          <a:ext cx="0" cy="0"/>
          <a:chOff x="0" y="0"/>
          <a:chExt cx="0" cy="0"/>
        </a:xfrm>
      </p:grpSpPr>
      <p:pic>
        <p:nvPicPr>
          <p:cNvPr id="3" name="Picture 2" descr="A close up of a jellyfish&#10;&#10;Description automatically generated with low confidence">
            <a:extLst>
              <a:ext uri="{FF2B5EF4-FFF2-40B4-BE49-F238E27FC236}">
                <a16:creationId xmlns:a16="http://schemas.microsoft.com/office/drawing/2014/main" id="{6A6D1CED-EFAD-5CC5-6AD3-E20129E5E775}"/>
              </a:ext>
            </a:extLst>
          </p:cNvPr>
          <p:cNvPicPr>
            <a:picLocks noChangeAspect="1"/>
          </p:cNvPicPr>
          <p:nvPr userDrawn="1"/>
        </p:nvPicPr>
        <p:blipFill rotWithShape="1">
          <a:blip r:embed="rId2" cstate="email">
            <a:alphaModFix amt="46000"/>
            <a:extLst>
              <a:ext uri="{28A0092B-C50C-407E-A947-70E740481C1C}">
                <a14:useLocalDpi xmlns:a14="http://schemas.microsoft.com/office/drawing/2010/main"/>
              </a:ext>
            </a:extLst>
          </a:blip>
          <a:srcRect l="32876" t="9546" r="31079" b="7219"/>
          <a:stretch/>
        </p:blipFill>
        <p:spPr>
          <a:xfrm>
            <a:off x="6912077" y="-1"/>
            <a:ext cx="5279923" cy="6858001"/>
          </a:xfrm>
          <a:prstGeom prst="rect">
            <a:avLst/>
          </a:prstGeom>
        </p:spPr>
      </p:pic>
    </p:spTree>
    <p:extLst>
      <p:ext uri="{BB962C8B-B14F-4D97-AF65-F5344CB8AC3E}">
        <p14:creationId xmlns:p14="http://schemas.microsoft.com/office/powerpoint/2010/main" val="325539867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Graphic">
    <p:spTree>
      <p:nvGrpSpPr>
        <p:cNvPr id="1" name=""/>
        <p:cNvGrpSpPr/>
        <p:nvPr/>
      </p:nvGrpSpPr>
      <p:grpSpPr>
        <a:xfrm>
          <a:off x="0" y="0"/>
          <a:ext cx="0" cy="0"/>
          <a:chOff x="0" y="0"/>
          <a:chExt cx="0" cy="0"/>
        </a:xfrm>
      </p:grpSpPr>
      <p:pic>
        <p:nvPicPr>
          <p:cNvPr id="4" name="Picture 3" descr="A picture containing bird, parrot&#10;&#10;Description automatically generated">
            <a:extLst>
              <a:ext uri="{FF2B5EF4-FFF2-40B4-BE49-F238E27FC236}">
                <a16:creationId xmlns:a16="http://schemas.microsoft.com/office/drawing/2014/main" id="{B6C67116-D23B-FFB4-4BF9-4EBB603DB725}"/>
              </a:ext>
            </a:extLst>
          </p:cNvPr>
          <p:cNvPicPr>
            <a:picLocks noChangeAspect="1"/>
          </p:cNvPicPr>
          <p:nvPr userDrawn="1"/>
        </p:nvPicPr>
        <p:blipFill rotWithShape="1">
          <a:blip r:embed="rId2" cstate="email">
            <a:alphaModFix amt="51000"/>
            <a:extLst>
              <a:ext uri="{28A0092B-C50C-407E-A947-70E740481C1C}">
                <a14:useLocalDpi xmlns:a14="http://schemas.microsoft.com/office/drawing/2010/main"/>
              </a:ext>
            </a:extLst>
          </a:blip>
          <a:srcRect l="34800" t="48489" r="8927" b="-491"/>
          <a:stretch/>
        </p:blipFill>
        <p:spPr>
          <a:xfrm rot="1200000" flipH="1">
            <a:off x="7572751" y="-710028"/>
            <a:ext cx="5701622" cy="2963787"/>
          </a:xfrm>
          <a:prstGeom prst="rect">
            <a:avLst/>
          </a:prstGeom>
        </p:spPr>
      </p:pic>
    </p:spTree>
    <p:extLst>
      <p:ext uri="{BB962C8B-B14F-4D97-AF65-F5344CB8AC3E}">
        <p14:creationId xmlns:p14="http://schemas.microsoft.com/office/powerpoint/2010/main" val="30650078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5950A1-EF57-F961-9B38-13F40395B7EF}"/>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a:ext>
            </a:extLst>
          </a:blip>
          <a:srcRect l="-32952" r="32952"/>
          <a:stretch/>
        </p:blipFill>
        <p:spPr>
          <a:xfrm flipH="1">
            <a:off x="0" y="0"/>
            <a:ext cx="12192000" cy="6864626"/>
          </a:xfrm>
          <a:prstGeom prst="rect">
            <a:avLst/>
          </a:prstGeom>
        </p:spPr>
      </p:pic>
    </p:spTree>
    <p:extLst>
      <p:ext uri="{BB962C8B-B14F-4D97-AF65-F5344CB8AC3E}">
        <p14:creationId xmlns:p14="http://schemas.microsoft.com/office/powerpoint/2010/main" val="324599872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0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5950A1-EF57-F961-9B38-13F40395B7EF}"/>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a:ext>
            </a:extLst>
          </a:blip>
          <a:srcRect l="-32952" r="32952"/>
          <a:stretch/>
        </p:blipFill>
        <p:spPr>
          <a:xfrm>
            <a:off x="0" y="0"/>
            <a:ext cx="12192000" cy="6864626"/>
          </a:xfrm>
          <a:prstGeom prst="rect">
            <a:avLst/>
          </a:prstGeom>
        </p:spPr>
      </p:pic>
    </p:spTree>
    <p:extLst>
      <p:ext uri="{BB962C8B-B14F-4D97-AF65-F5344CB8AC3E}">
        <p14:creationId xmlns:p14="http://schemas.microsoft.com/office/powerpoint/2010/main" val="131405661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Graphic">
    <p:spTree>
      <p:nvGrpSpPr>
        <p:cNvPr id="1" name=""/>
        <p:cNvGrpSpPr/>
        <p:nvPr/>
      </p:nvGrpSpPr>
      <p:grpSpPr>
        <a:xfrm>
          <a:off x="0" y="0"/>
          <a:ext cx="0" cy="0"/>
          <a:chOff x="0" y="0"/>
          <a:chExt cx="0" cy="0"/>
        </a:xfrm>
      </p:grpSpPr>
      <p:pic>
        <p:nvPicPr>
          <p:cNvPr id="4" name="Picture 3" descr="A purple flower with a black background&#10;&#10;Description automatically generated with medium confidence">
            <a:extLst>
              <a:ext uri="{FF2B5EF4-FFF2-40B4-BE49-F238E27FC236}">
                <a16:creationId xmlns:a16="http://schemas.microsoft.com/office/drawing/2014/main" id="{458CC301-4694-33FA-1A6F-2621EAAF1775}"/>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21524" t="21453" r="44602" b="-2007"/>
          <a:stretch/>
        </p:blipFill>
        <p:spPr>
          <a:xfrm>
            <a:off x="7472516" y="0"/>
            <a:ext cx="4719484" cy="6312924"/>
          </a:xfrm>
          <a:prstGeom prst="rect">
            <a:avLst/>
          </a:prstGeom>
        </p:spPr>
      </p:pic>
    </p:spTree>
    <p:extLst>
      <p:ext uri="{BB962C8B-B14F-4D97-AF65-F5344CB8AC3E}">
        <p14:creationId xmlns:p14="http://schemas.microsoft.com/office/powerpoint/2010/main" val="85990718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email">
            <a:alphaModFix amt="40000"/>
            <a:extLst>
              <a:ext uri="{28A0092B-C50C-407E-A947-70E740481C1C}">
                <a14:useLocalDpi xmlns:a14="http://schemas.microsoft.com/office/drawing/2010/main"/>
              </a:ext>
            </a:extLst>
          </a:blip>
          <a:srcRect l="42486" t="-10652" r="7514" b="58201"/>
          <a:stretch/>
        </p:blipFill>
        <p:spPr>
          <a:xfrm>
            <a:off x="0" y="2473263"/>
            <a:ext cx="4316896" cy="4384737"/>
          </a:xfrm>
          <a:prstGeom prst="rect">
            <a:avLst/>
          </a:prstGeom>
        </p:spPr>
      </p:pic>
    </p:spTree>
    <p:extLst>
      <p:ext uri="{BB962C8B-B14F-4D97-AF65-F5344CB8AC3E}">
        <p14:creationId xmlns:p14="http://schemas.microsoft.com/office/powerpoint/2010/main" val="135972241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8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64424" t="32792" r="-2343" b="-13640"/>
          <a:stretch/>
        </p:blipFill>
        <p:spPr>
          <a:xfrm>
            <a:off x="0" y="0"/>
            <a:ext cx="2840019" cy="5862918"/>
          </a:xfrm>
          <a:prstGeom prst="rect">
            <a:avLst/>
          </a:prstGeom>
        </p:spPr>
      </p:pic>
    </p:spTree>
    <p:extLst>
      <p:ext uri="{BB962C8B-B14F-4D97-AF65-F5344CB8AC3E}">
        <p14:creationId xmlns:p14="http://schemas.microsoft.com/office/powerpoint/2010/main" val="273917706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43550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9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66571" t="50000" r="-4490" b="-30848"/>
          <a:stretch/>
        </p:blipFill>
        <p:spPr>
          <a:xfrm>
            <a:off x="0" y="0"/>
            <a:ext cx="2840019" cy="5862918"/>
          </a:xfrm>
          <a:prstGeom prst="rect">
            <a:avLst/>
          </a:prstGeom>
        </p:spPr>
      </p:pic>
    </p:spTree>
    <p:extLst>
      <p:ext uri="{BB962C8B-B14F-4D97-AF65-F5344CB8AC3E}">
        <p14:creationId xmlns:p14="http://schemas.microsoft.com/office/powerpoint/2010/main" val="357826403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1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66571" t="50000" r="-4490" b="-30848"/>
          <a:stretch/>
        </p:blipFill>
        <p:spPr>
          <a:xfrm flipH="1">
            <a:off x="9351981" y="0"/>
            <a:ext cx="2840019" cy="5862918"/>
          </a:xfrm>
          <a:prstGeom prst="rect">
            <a:avLst/>
          </a:prstGeom>
        </p:spPr>
      </p:pic>
    </p:spTree>
    <p:extLst>
      <p:ext uri="{BB962C8B-B14F-4D97-AF65-F5344CB8AC3E}">
        <p14:creationId xmlns:p14="http://schemas.microsoft.com/office/powerpoint/2010/main" val="391325786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3_Graphic">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D69D1A-7A16-B504-3F51-1203A933F7FD}"/>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66571" t="59552" r="-4490" b="-40400"/>
          <a:stretch/>
        </p:blipFill>
        <p:spPr>
          <a:xfrm>
            <a:off x="0" y="0"/>
            <a:ext cx="2840019" cy="5862918"/>
          </a:xfrm>
          <a:prstGeom prst="rect">
            <a:avLst/>
          </a:prstGeom>
        </p:spPr>
      </p:pic>
    </p:spTree>
    <p:extLst>
      <p:ext uri="{BB962C8B-B14F-4D97-AF65-F5344CB8AC3E}">
        <p14:creationId xmlns:p14="http://schemas.microsoft.com/office/powerpoint/2010/main" val="366587460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7_Graphic">
    <p:spTree>
      <p:nvGrpSpPr>
        <p:cNvPr id="1" name=""/>
        <p:cNvGrpSpPr/>
        <p:nvPr/>
      </p:nvGrpSpPr>
      <p:grpSpPr>
        <a:xfrm>
          <a:off x="0" y="0"/>
          <a:ext cx="0" cy="0"/>
          <a:chOff x="0" y="0"/>
          <a:chExt cx="0" cy="0"/>
        </a:xfrm>
      </p:grpSpPr>
      <p:pic>
        <p:nvPicPr>
          <p:cNvPr id="3" name="Picture 2" descr="A picture containing text, vector graphics&#10;&#10;Description automatically generated">
            <a:extLst>
              <a:ext uri="{FF2B5EF4-FFF2-40B4-BE49-F238E27FC236}">
                <a16:creationId xmlns:a16="http://schemas.microsoft.com/office/drawing/2014/main" id="{724001CE-D9BC-76DF-72B1-90541A9204A2}"/>
              </a:ext>
            </a:extLst>
          </p:cNvPr>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flipH="1">
            <a:off x="0" y="1"/>
            <a:ext cx="3873910" cy="2181180"/>
          </a:xfrm>
          <a:prstGeom prst="rect">
            <a:avLst/>
          </a:prstGeom>
        </p:spPr>
      </p:pic>
    </p:spTree>
    <p:extLst>
      <p:ext uri="{BB962C8B-B14F-4D97-AF65-F5344CB8AC3E}">
        <p14:creationId xmlns:p14="http://schemas.microsoft.com/office/powerpoint/2010/main" val="834360446"/>
      </p:ext>
    </p:extLst>
  </p:cSld>
  <p:clrMapOvr>
    <a:masterClrMapping/>
  </p:clrMapOvr>
  <p:transition>
    <p:fade/>
  </p:transition>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04F74B-185F-3B29-5A1E-D3F49AF062A1}"/>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1183" t="51789" r="48817" b="-4240"/>
          <a:stretch/>
        </p:blipFill>
        <p:spPr>
          <a:xfrm rot="16200000">
            <a:off x="-4634" y="-14609"/>
            <a:ext cx="1859270" cy="1888489"/>
          </a:xfrm>
          <a:prstGeom prst="rect">
            <a:avLst/>
          </a:prstGeom>
        </p:spPr>
      </p:pic>
    </p:spTree>
    <p:extLst>
      <p:ext uri="{BB962C8B-B14F-4D97-AF65-F5344CB8AC3E}">
        <p14:creationId xmlns:p14="http://schemas.microsoft.com/office/powerpoint/2010/main" val="159220209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775648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BCB93-5633-0F65-DF51-9B5C3FC9C7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214D91-472B-A3DC-2D89-F7FD1292B8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494ED9-AD4A-D6AC-DB1D-B53606790300}"/>
              </a:ext>
            </a:extLst>
          </p:cNvPr>
          <p:cNvSpPr>
            <a:spLocks noGrp="1"/>
          </p:cNvSpPr>
          <p:nvPr>
            <p:ph type="dt" sz="half" idx="10"/>
          </p:nvPr>
        </p:nvSpPr>
        <p:spPr/>
        <p:txBody>
          <a:bodyPr/>
          <a:lstStyle/>
          <a:p>
            <a:fld id="{11F0B9DE-0707-4839-BD45-A3BBB4AA4091}" type="datetimeFigureOut">
              <a:rPr lang="en-US" smtClean="0"/>
              <a:t>11/8/2025</a:t>
            </a:fld>
            <a:endParaRPr lang="en-US"/>
          </a:p>
        </p:txBody>
      </p:sp>
      <p:sp>
        <p:nvSpPr>
          <p:cNvPr id="5" name="Footer Placeholder 4">
            <a:extLst>
              <a:ext uri="{FF2B5EF4-FFF2-40B4-BE49-F238E27FC236}">
                <a16:creationId xmlns:a16="http://schemas.microsoft.com/office/drawing/2014/main" id="{C1D8F6F0-EEAE-224A-D362-554BDD5723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A27B9E-F055-3DF7-A295-AA12EF8F8CAA}"/>
              </a:ext>
            </a:extLst>
          </p:cNvPr>
          <p:cNvSpPr>
            <a:spLocks noGrp="1"/>
          </p:cNvSpPr>
          <p:nvPr>
            <p:ph type="sldNum" sz="quarter" idx="12"/>
          </p:nvPr>
        </p:nvSpPr>
        <p:spPr/>
        <p:txBody>
          <a:bodyPr/>
          <a:lstStyle/>
          <a:p>
            <a:fld id="{BF1F0BC9-AAD7-4FF5-94F1-77060133468E}" type="slidenum">
              <a:rPr lang="en-US" smtClean="0"/>
              <a:t>‹#›</a:t>
            </a:fld>
            <a:endParaRPr lang="en-US"/>
          </a:p>
        </p:txBody>
      </p:sp>
    </p:spTree>
    <p:extLst>
      <p:ext uri="{BB962C8B-B14F-4D97-AF65-F5344CB8AC3E}">
        <p14:creationId xmlns:p14="http://schemas.microsoft.com/office/powerpoint/2010/main" val="211723677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6" name="Text Placeholder 12">
            <a:extLst>
              <a:ext uri="{FF2B5EF4-FFF2-40B4-BE49-F238E27FC236}">
                <a16:creationId xmlns:a16="http://schemas.microsoft.com/office/drawing/2014/main" id="{DE9FE9EA-07F9-FF9E-060B-5186390F4424}"/>
              </a:ext>
            </a:extLst>
          </p:cNvPr>
          <p:cNvSpPr>
            <a:spLocks noGrp="1"/>
          </p:cNvSpPr>
          <p:nvPr>
            <p:ph type="body" sz="quarter" idx="11" hasCustomPrompt="1"/>
          </p:nvPr>
        </p:nvSpPr>
        <p:spPr>
          <a:xfrm>
            <a:off x="1054173" y="2609211"/>
            <a:ext cx="6635456" cy="1369493"/>
          </a:xfrm>
          <a:prstGeom prst="rect">
            <a:avLst/>
          </a:prstGeom>
        </p:spPr>
        <p:txBody>
          <a:bodyPr anchor="t"/>
          <a:lstStyle>
            <a:lvl1pPr marL="0" indent="0">
              <a:lnSpc>
                <a:spcPct val="90000"/>
              </a:lnSpc>
              <a:buNone/>
              <a:defRPr sz="4400" b="1" i="0" spc="0">
                <a:solidFill>
                  <a:schemeClr val="bg1"/>
                </a:solidFill>
                <a:latin typeface="Segoe UI Variable Display Semibold" pitchFamily="2" charset="0"/>
              </a:defRPr>
            </a:lvl1pPr>
          </a:lstStyle>
          <a:p>
            <a:pPr lvl="0"/>
            <a:r>
              <a:rPr lang="en-US"/>
              <a:t>Lorem Ipsum</a:t>
            </a:r>
          </a:p>
        </p:txBody>
      </p:sp>
      <p:pic>
        <p:nvPicPr>
          <p:cNvPr id="5" name="Picture 4">
            <a:extLst>
              <a:ext uri="{FF2B5EF4-FFF2-40B4-BE49-F238E27FC236}">
                <a16:creationId xmlns:a16="http://schemas.microsoft.com/office/drawing/2014/main" id="{D05D39D9-3533-F603-7AB6-EE6B9DD4BCD8}"/>
              </a:ext>
            </a:extLst>
          </p:cNvPr>
          <p:cNvPicPr>
            <a:picLocks noChangeAspect="1"/>
          </p:cNvPicPr>
          <p:nvPr userDrawn="1"/>
        </p:nvPicPr>
        <p:blipFill rotWithShape="1">
          <a:blip r:embed="rId2" cstate="email">
            <a:alphaModFix amt="51000"/>
            <a:extLst>
              <a:ext uri="{28A0092B-C50C-407E-A947-70E740481C1C}">
                <a14:useLocalDpi xmlns:a14="http://schemas.microsoft.com/office/drawing/2010/main"/>
              </a:ext>
            </a:extLst>
          </a:blip>
          <a:srcRect l="21521" t="42191" r="2205" b="5358"/>
          <a:stretch/>
        </p:blipFill>
        <p:spPr>
          <a:xfrm rot="5400000">
            <a:off x="8213207" y="798163"/>
            <a:ext cx="4776954" cy="3180632"/>
          </a:xfrm>
          <a:prstGeom prst="rect">
            <a:avLst/>
          </a:prstGeom>
        </p:spPr>
      </p:pic>
      <p:sp>
        <p:nvSpPr>
          <p:cNvPr id="3" name="Text Placeholder 12">
            <a:extLst>
              <a:ext uri="{FF2B5EF4-FFF2-40B4-BE49-F238E27FC236}">
                <a16:creationId xmlns:a16="http://schemas.microsoft.com/office/drawing/2014/main" id="{497C7890-7060-4DB4-16A3-9B701BF9DE00}"/>
              </a:ext>
            </a:extLst>
          </p:cNvPr>
          <p:cNvSpPr>
            <a:spLocks noGrp="1"/>
          </p:cNvSpPr>
          <p:nvPr>
            <p:ph type="body" sz="quarter" idx="12" hasCustomPrompt="1"/>
          </p:nvPr>
        </p:nvSpPr>
        <p:spPr>
          <a:xfrm>
            <a:off x="1054173" y="4313760"/>
            <a:ext cx="6635456" cy="710063"/>
          </a:xfrm>
          <a:prstGeom prst="rect">
            <a:avLst/>
          </a:prstGeom>
        </p:spPr>
        <p:txBody>
          <a:bodyPr anchor="t"/>
          <a:lstStyle>
            <a:lvl1pPr marL="0" indent="0">
              <a:lnSpc>
                <a:spcPct val="90000"/>
              </a:lnSpc>
              <a:buNone/>
              <a:defRPr sz="2000" b="1" i="0" spc="0">
                <a:solidFill>
                  <a:schemeClr val="accent1"/>
                </a:solidFill>
                <a:latin typeface="Segoe UI Variable Display Semibold" pitchFamily="2" charset="0"/>
              </a:defRPr>
            </a:lvl1pPr>
          </a:lstStyle>
          <a:p>
            <a:pPr lvl="0"/>
            <a:r>
              <a:rPr lang="en-US"/>
              <a:t>FY24 Lorem</a:t>
            </a:r>
          </a:p>
          <a:p>
            <a:pPr lvl="0"/>
            <a:r>
              <a:rPr lang="en-US"/>
              <a:t>L100 Ipsum</a:t>
            </a:r>
          </a:p>
        </p:txBody>
      </p:sp>
    </p:spTree>
    <p:extLst>
      <p:ext uri="{BB962C8B-B14F-4D97-AF65-F5344CB8AC3E}">
        <p14:creationId xmlns:p14="http://schemas.microsoft.com/office/powerpoint/2010/main" val="47581379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C0C3FAF5-215B-0D6D-DB94-0848688D8223}"/>
              </a:ext>
            </a:extLst>
          </p:cNvPr>
          <p:cNvSpPr>
            <a:spLocks noGrp="1"/>
          </p:cNvSpPr>
          <p:nvPr>
            <p:ph type="body" sz="quarter" idx="17" hasCustomPrompt="1"/>
          </p:nvPr>
        </p:nvSpPr>
        <p:spPr>
          <a:xfrm>
            <a:off x="0" y="509301"/>
            <a:ext cx="12191999" cy="1090900"/>
          </a:xfrm>
          <a:prstGeom prst="rect">
            <a:avLst/>
          </a:prstGeom>
        </p:spPr>
        <p:txBody>
          <a:bodyPr/>
          <a:lstStyle>
            <a:lvl1pPr marL="0" indent="0" algn="ctr">
              <a:lnSpc>
                <a:spcPts val="4000"/>
              </a:lnSpc>
              <a:buNone/>
              <a:defRPr sz="4000" b="1" i="0" spc="0">
                <a:solidFill>
                  <a:schemeClr val="bg1"/>
                </a:solidFill>
                <a:latin typeface="Segoe UI Variable Display Semibold" pitchFamily="2" charset="0"/>
                <a:cs typeface="Segoe UI Semibold 8" panose="020B0502040204020203" pitchFamily="34" charset="0"/>
              </a:defRPr>
            </a:lvl1pPr>
          </a:lstStyle>
          <a:p>
            <a:pPr lvl="0"/>
            <a:r>
              <a:rPr lang="en-US"/>
              <a:t>Lorem ipsum dolor sit </a:t>
            </a:r>
            <a:r>
              <a:rPr lang="en-US" err="1"/>
              <a:t>amet</a:t>
            </a:r>
            <a:br>
              <a:rPr lang="en-US"/>
            </a:br>
            <a:r>
              <a:rPr lang="en-US" err="1"/>
              <a:t>consectetur</a:t>
            </a:r>
            <a:r>
              <a:rPr lang="en-US"/>
              <a:t> </a:t>
            </a:r>
            <a:r>
              <a:rPr lang="en-US" err="1"/>
              <a:t>adipiscing</a:t>
            </a:r>
            <a:r>
              <a:rPr lang="en-US"/>
              <a:t> </a:t>
            </a:r>
            <a:r>
              <a:rPr lang="en-US" err="1"/>
              <a:t>elit</a:t>
            </a:r>
            <a:endParaRPr lang="en-US"/>
          </a:p>
        </p:txBody>
      </p:sp>
    </p:spTree>
    <p:extLst>
      <p:ext uri="{BB962C8B-B14F-4D97-AF65-F5344CB8AC3E}">
        <p14:creationId xmlns:p14="http://schemas.microsoft.com/office/powerpoint/2010/main" val="2922106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Half Split">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A98A90A1-34A1-0E1C-5E46-5A952E5023F7}"/>
              </a:ext>
            </a:extLst>
          </p:cNvPr>
          <p:cNvSpPr>
            <a:spLocks noGrp="1"/>
          </p:cNvSpPr>
          <p:nvPr>
            <p:ph type="pic" sz="quarter" idx="15"/>
          </p:nvPr>
        </p:nvSpPr>
        <p:spPr>
          <a:xfrm>
            <a:off x="6913589" y="1341302"/>
            <a:ext cx="4601472" cy="4175395"/>
          </a:xfrm>
          <a:prstGeom prst="roundRect">
            <a:avLst/>
          </a:prstGeom>
          <a:solidFill>
            <a:schemeClr val="accent4"/>
          </a:solidFill>
        </p:spPr>
        <p:txBody>
          <a:bodyPr/>
          <a:lstStyle/>
          <a:p>
            <a:endParaRPr lang="en-US"/>
          </a:p>
        </p:txBody>
      </p:sp>
      <p:sp>
        <p:nvSpPr>
          <p:cNvPr id="7" name="Text Placeholder 6">
            <a:extLst>
              <a:ext uri="{FF2B5EF4-FFF2-40B4-BE49-F238E27FC236}">
                <a16:creationId xmlns:a16="http://schemas.microsoft.com/office/drawing/2014/main" id="{9BEE8F87-EE31-FED8-0EE6-24E5B41C5620}"/>
              </a:ext>
            </a:extLst>
          </p:cNvPr>
          <p:cNvSpPr>
            <a:spLocks noGrp="1"/>
          </p:cNvSpPr>
          <p:nvPr>
            <p:ph type="body" sz="quarter" idx="11" hasCustomPrompt="1"/>
          </p:nvPr>
        </p:nvSpPr>
        <p:spPr>
          <a:xfrm>
            <a:off x="572859" y="1586911"/>
            <a:ext cx="6077323" cy="2645935"/>
          </a:xfrm>
          <a:prstGeom prst="rect">
            <a:avLst/>
          </a:prstGeom>
        </p:spPr>
        <p:txBody>
          <a:bodyPr/>
          <a:lstStyle>
            <a:lvl1pPr marL="457200" indent="-457200">
              <a:lnSpc>
                <a:spcPct val="90000"/>
              </a:lnSpc>
              <a:buFont typeface="Arial" panose="020B0604020202020204" pitchFamily="34" charset="0"/>
              <a:buChar char="•"/>
              <a:defRPr sz="28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Lorem ipsum</a:t>
            </a:r>
            <a:br>
              <a:rPr lang="en-US"/>
            </a:br>
            <a:r>
              <a:rPr lang="en-US"/>
              <a:t> dolor sit </a:t>
            </a:r>
            <a:r>
              <a:rPr lang="en-US" err="1"/>
              <a:t>amet</a:t>
            </a:r>
            <a:r>
              <a:rPr lang="en-US"/>
              <a:t>, </a:t>
            </a:r>
            <a:r>
              <a:rPr lang="en-US" err="1"/>
              <a:t>consectetur</a:t>
            </a:r>
            <a:r>
              <a:rPr lang="en-US"/>
              <a:t> </a:t>
            </a:r>
            <a:br>
              <a:rPr lang="en-US"/>
            </a:br>
            <a:r>
              <a:rPr lang="en-US"/>
              <a:t> </a:t>
            </a:r>
            <a:r>
              <a:rPr lang="en-US" err="1"/>
              <a:t>adipiscing</a:t>
            </a:r>
            <a:r>
              <a:rPr lang="en-US"/>
              <a:t> </a:t>
            </a:r>
            <a:r>
              <a:rPr lang="en-US" err="1"/>
              <a:t>elit</a:t>
            </a:r>
            <a:r>
              <a:rPr lang="en-US"/>
              <a:t>, sed do </a:t>
            </a:r>
            <a:br>
              <a:rPr lang="en-US"/>
            </a:br>
            <a:r>
              <a:rPr lang="en-US"/>
              <a:t> </a:t>
            </a:r>
            <a:r>
              <a:rPr lang="en-US" err="1"/>
              <a:t>eiusmod</a:t>
            </a:r>
            <a:r>
              <a:rPr lang="en-US"/>
              <a:t> </a:t>
            </a:r>
            <a:r>
              <a:rPr lang="en-US" err="1"/>
              <a:t>tempor</a:t>
            </a:r>
            <a:r>
              <a:rPr lang="en-US"/>
              <a:t> </a:t>
            </a:r>
            <a:r>
              <a:rPr lang="en-US" err="1"/>
              <a:t>incididunt</a:t>
            </a:r>
            <a:r>
              <a:rPr lang="en-US"/>
              <a:t> </a:t>
            </a:r>
            <a:br>
              <a:rPr lang="en-US"/>
            </a:br>
            <a:r>
              <a:rPr lang="en-US"/>
              <a:t> </a:t>
            </a:r>
            <a:r>
              <a:rPr lang="en-US" err="1"/>
              <a:t>ut</a:t>
            </a:r>
            <a:r>
              <a:rPr lang="en-US"/>
              <a:t> labore et dolore magna.”</a:t>
            </a:r>
          </a:p>
        </p:txBody>
      </p:sp>
      <p:sp>
        <p:nvSpPr>
          <p:cNvPr id="9" name="Text Placeholder 6">
            <a:extLst>
              <a:ext uri="{FF2B5EF4-FFF2-40B4-BE49-F238E27FC236}">
                <a16:creationId xmlns:a16="http://schemas.microsoft.com/office/drawing/2014/main" id="{ADE482EF-2E34-4A71-7D2E-471885742260}"/>
              </a:ext>
            </a:extLst>
          </p:cNvPr>
          <p:cNvSpPr>
            <a:spLocks noGrp="1"/>
          </p:cNvSpPr>
          <p:nvPr>
            <p:ph type="body" sz="quarter" idx="13" hasCustomPrompt="1"/>
          </p:nvPr>
        </p:nvSpPr>
        <p:spPr>
          <a:xfrm>
            <a:off x="676938" y="4596673"/>
            <a:ext cx="4305732" cy="519833"/>
          </a:xfrm>
          <a:prstGeom prst="rect">
            <a:avLst/>
          </a:prstGeom>
        </p:spPr>
        <p:txBody>
          <a:bodyPr/>
          <a:lstStyle>
            <a:lvl1pPr marL="0" indent="0">
              <a:buNone/>
              <a:defRPr sz="2400" b="1" i="0" spc="0">
                <a:solidFill>
                  <a:schemeClr val="accent1"/>
                </a:solidFill>
                <a:latin typeface="Segoe UI Variable Display Semibold"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First Last</a:t>
            </a:r>
          </a:p>
        </p:txBody>
      </p:sp>
      <p:sp>
        <p:nvSpPr>
          <p:cNvPr id="10" name="Text Placeholder 6">
            <a:extLst>
              <a:ext uri="{FF2B5EF4-FFF2-40B4-BE49-F238E27FC236}">
                <a16:creationId xmlns:a16="http://schemas.microsoft.com/office/drawing/2014/main" id="{8C29160E-DED4-785D-B898-ABC6899C8EF2}"/>
              </a:ext>
            </a:extLst>
          </p:cNvPr>
          <p:cNvSpPr>
            <a:spLocks noGrp="1"/>
          </p:cNvSpPr>
          <p:nvPr>
            <p:ph type="body" sz="quarter" idx="14" hasCustomPrompt="1"/>
          </p:nvPr>
        </p:nvSpPr>
        <p:spPr>
          <a:xfrm>
            <a:off x="676938" y="5012596"/>
            <a:ext cx="4305732" cy="519833"/>
          </a:xfrm>
          <a:prstGeom prst="rect">
            <a:avLst/>
          </a:prstGeom>
        </p:spPr>
        <p:txBody>
          <a:bodyPr/>
          <a:lstStyle>
            <a:lvl1pPr marL="0" indent="0">
              <a:buNone/>
              <a:defRPr sz="1400" b="1" i="0" spc="0">
                <a:solidFill>
                  <a:schemeClr val="bg1"/>
                </a:solidFill>
                <a:latin typeface="Segoe UI Variable Display Semibold"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 Company</a:t>
            </a:r>
          </a:p>
        </p:txBody>
      </p:sp>
    </p:spTree>
    <p:extLst>
      <p:ext uri="{BB962C8B-B14F-4D97-AF65-F5344CB8AC3E}">
        <p14:creationId xmlns:p14="http://schemas.microsoft.com/office/powerpoint/2010/main" val="318191618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21133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04F74B-185F-3B29-5A1E-D3F49AF062A1}"/>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1183" t="51789" r="48817" b="-4240"/>
          <a:stretch/>
        </p:blipFill>
        <p:spPr>
          <a:xfrm rot="16200000">
            <a:off x="-4634" y="-14609"/>
            <a:ext cx="1859270" cy="1888489"/>
          </a:xfrm>
          <a:prstGeom prst="rect">
            <a:avLst/>
          </a:prstGeom>
        </p:spPr>
      </p:pic>
      <p:sp>
        <p:nvSpPr>
          <p:cNvPr id="13" name="Text Placeholder 12">
            <a:extLst>
              <a:ext uri="{FF2B5EF4-FFF2-40B4-BE49-F238E27FC236}">
                <a16:creationId xmlns:a16="http://schemas.microsoft.com/office/drawing/2014/main" id="{96D5B247-125F-0E8F-4BA7-01F854EEF4DD}"/>
              </a:ext>
            </a:extLst>
          </p:cNvPr>
          <p:cNvSpPr>
            <a:spLocks noGrp="1"/>
          </p:cNvSpPr>
          <p:nvPr>
            <p:ph type="body" sz="quarter" idx="11" hasCustomPrompt="1"/>
          </p:nvPr>
        </p:nvSpPr>
        <p:spPr>
          <a:xfrm>
            <a:off x="1088373" y="1"/>
            <a:ext cx="3585798" cy="6858000"/>
          </a:xfrm>
          <a:prstGeom prst="rect">
            <a:avLst/>
          </a:prstGeom>
        </p:spPr>
        <p:txBody>
          <a:bodyPr anchor="ctr"/>
          <a:lstStyle>
            <a:lvl1pPr marL="0" indent="0">
              <a:lnSpc>
                <a:spcPts val="4000"/>
              </a:lnSpc>
              <a:buNone/>
              <a:defRPr sz="4000" b="1" i="0" spc="0">
                <a:solidFill>
                  <a:schemeClr val="bg1"/>
                </a:solidFill>
                <a:latin typeface="Segoe UI Variable Display Semibold"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a:t>
            </a:r>
            <a:endParaRPr lang="en-US"/>
          </a:p>
        </p:txBody>
      </p:sp>
      <p:sp>
        <p:nvSpPr>
          <p:cNvPr id="15" name="Text Placeholder 6">
            <a:extLst>
              <a:ext uri="{FF2B5EF4-FFF2-40B4-BE49-F238E27FC236}">
                <a16:creationId xmlns:a16="http://schemas.microsoft.com/office/drawing/2014/main" id="{9C4D0B9B-6094-9D96-8740-225242B34910}"/>
              </a:ext>
            </a:extLst>
          </p:cNvPr>
          <p:cNvSpPr>
            <a:spLocks noGrp="1"/>
          </p:cNvSpPr>
          <p:nvPr>
            <p:ph type="body" sz="quarter" idx="13" hasCustomPrompt="1"/>
          </p:nvPr>
        </p:nvSpPr>
        <p:spPr>
          <a:xfrm>
            <a:off x="7786869" y="830322"/>
            <a:ext cx="3992171" cy="839815"/>
          </a:xfrm>
          <a:prstGeom prst="rect">
            <a:avLst/>
          </a:prstGeom>
        </p:spPr>
        <p:txBody>
          <a:bodyPr/>
          <a:lstStyle>
            <a:lvl1pPr marL="457200" indent="-457200" algn="l">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7" name="Text Placeholder 6">
            <a:extLst>
              <a:ext uri="{FF2B5EF4-FFF2-40B4-BE49-F238E27FC236}">
                <a16:creationId xmlns:a16="http://schemas.microsoft.com/office/drawing/2014/main" id="{BF8AE22E-9212-9915-956C-064FD53755CA}"/>
              </a:ext>
            </a:extLst>
          </p:cNvPr>
          <p:cNvSpPr>
            <a:spLocks noGrp="1"/>
          </p:cNvSpPr>
          <p:nvPr>
            <p:ph type="body" sz="quarter" idx="15" hasCustomPrompt="1"/>
          </p:nvPr>
        </p:nvSpPr>
        <p:spPr>
          <a:xfrm>
            <a:off x="7786869" y="2279770"/>
            <a:ext cx="3992171"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9" name="Text Placeholder 6">
            <a:extLst>
              <a:ext uri="{FF2B5EF4-FFF2-40B4-BE49-F238E27FC236}">
                <a16:creationId xmlns:a16="http://schemas.microsoft.com/office/drawing/2014/main" id="{F04EF941-D1C9-ADBC-81ED-C46D05B9F169}"/>
              </a:ext>
            </a:extLst>
          </p:cNvPr>
          <p:cNvSpPr>
            <a:spLocks noGrp="1"/>
          </p:cNvSpPr>
          <p:nvPr>
            <p:ph type="body" sz="quarter" idx="17" hasCustomPrompt="1"/>
          </p:nvPr>
        </p:nvSpPr>
        <p:spPr>
          <a:xfrm>
            <a:off x="7786869" y="3729218"/>
            <a:ext cx="3992171"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1" name="Text Placeholder 6">
            <a:extLst>
              <a:ext uri="{FF2B5EF4-FFF2-40B4-BE49-F238E27FC236}">
                <a16:creationId xmlns:a16="http://schemas.microsoft.com/office/drawing/2014/main" id="{AFA00F78-6E18-5920-FD63-84D71E21D346}"/>
              </a:ext>
            </a:extLst>
          </p:cNvPr>
          <p:cNvSpPr>
            <a:spLocks noGrp="1"/>
          </p:cNvSpPr>
          <p:nvPr>
            <p:ph type="body" sz="quarter" idx="19" hasCustomPrompt="1"/>
          </p:nvPr>
        </p:nvSpPr>
        <p:spPr>
          <a:xfrm>
            <a:off x="7786869" y="5178666"/>
            <a:ext cx="3992171"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3" name="Text Placeholder 22">
            <a:extLst>
              <a:ext uri="{FF2B5EF4-FFF2-40B4-BE49-F238E27FC236}">
                <a16:creationId xmlns:a16="http://schemas.microsoft.com/office/drawing/2014/main" id="{5A649A2B-810B-7B78-1BAE-9908F1F10804}"/>
              </a:ext>
            </a:extLst>
          </p:cNvPr>
          <p:cNvSpPr>
            <a:spLocks noGrp="1"/>
          </p:cNvSpPr>
          <p:nvPr>
            <p:ph type="body" sz="quarter" idx="20" hasCustomPrompt="1"/>
          </p:nvPr>
        </p:nvSpPr>
        <p:spPr>
          <a:xfrm>
            <a:off x="5320954" y="754290"/>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4" name="Text Placeholder 22">
            <a:extLst>
              <a:ext uri="{FF2B5EF4-FFF2-40B4-BE49-F238E27FC236}">
                <a16:creationId xmlns:a16="http://schemas.microsoft.com/office/drawing/2014/main" id="{20F47A50-36B8-C0BD-4629-CF486284264D}"/>
              </a:ext>
            </a:extLst>
          </p:cNvPr>
          <p:cNvSpPr>
            <a:spLocks noGrp="1"/>
          </p:cNvSpPr>
          <p:nvPr>
            <p:ph type="body" sz="quarter" idx="21" hasCustomPrompt="1"/>
          </p:nvPr>
        </p:nvSpPr>
        <p:spPr>
          <a:xfrm>
            <a:off x="5320954" y="2201274"/>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5" name="Text Placeholder 22">
            <a:extLst>
              <a:ext uri="{FF2B5EF4-FFF2-40B4-BE49-F238E27FC236}">
                <a16:creationId xmlns:a16="http://schemas.microsoft.com/office/drawing/2014/main" id="{2DEC9F45-9EF3-A424-59F7-14C170C109FE}"/>
              </a:ext>
            </a:extLst>
          </p:cNvPr>
          <p:cNvSpPr>
            <a:spLocks noGrp="1"/>
          </p:cNvSpPr>
          <p:nvPr>
            <p:ph type="body" sz="quarter" idx="22" hasCustomPrompt="1"/>
          </p:nvPr>
        </p:nvSpPr>
        <p:spPr>
          <a:xfrm>
            <a:off x="5320954" y="3648258"/>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6" name="Text Placeholder 22">
            <a:extLst>
              <a:ext uri="{FF2B5EF4-FFF2-40B4-BE49-F238E27FC236}">
                <a16:creationId xmlns:a16="http://schemas.microsoft.com/office/drawing/2014/main" id="{BBBFD6DE-6E77-D1C3-A842-1405E69B03ED}"/>
              </a:ext>
            </a:extLst>
          </p:cNvPr>
          <p:cNvSpPr>
            <a:spLocks noGrp="1"/>
          </p:cNvSpPr>
          <p:nvPr>
            <p:ph type="body" sz="quarter" idx="23" hasCustomPrompt="1"/>
          </p:nvPr>
        </p:nvSpPr>
        <p:spPr>
          <a:xfrm>
            <a:off x="5320954" y="5095242"/>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cxnSp>
        <p:nvCxnSpPr>
          <p:cNvPr id="27" name="Straight Connector 26">
            <a:extLst>
              <a:ext uri="{FF2B5EF4-FFF2-40B4-BE49-F238E27FC236}">
                <a16:creationId xmlns:a16="http://schemas.microsoft.com/office/drawing/2014/main" id="{B4E06B24-3366-3CE1-9C1B-AC721C37035B}"/>
              </a:ext>
            </a:extLst>
          </p:cNvPr>
          <p:cNvCxnSpPr>
            <a:cxnSpLocks/>
          </p:cNvCxnSpPr>
          <p:nvPr userDrawn="1"/>
        </p:nvCxnSpPr>
        <p:spPr>
          <a:xfrm flipV="1">
            <a:off x="7599365" y="611868"/>
            <a:ext cx="0" cy="5634263"/>
          </a:xfrm>
          <a:prstGeom prst="line">
            <a:avLst/>
          </a:prstGeom>
          <a:noFill/>
          <a:ln w="6350" cap="rnd" cmpd="sng" algn="ctr">
            <a:gradFill flip="none" rotWithShape="1">
              <a:gsLst>
                <a:gs pos="14000">
                  <a:srgbClr val="8EC8E8">
                    <a:lumMod val="99000"/>
                  </a:srgbClr>
                </a:gs>
                <a:gs pos="100000">
                  <a:srgbClr val="CD9AD0"/>
                </a:gs>
              </a:gsLst>
              <a:lin ang="18900000" scaled="1"/>
              <a:tileRect/>
            </a:gradFill>
            <a:prstDash val="solid"/>
            <a:headEnd type="none" w="med" len="med"/>
            <a:tailEnd type="none" w="med" len="med"/>
          </a:ln>
          <a:effectLst/>
        </p:spPr>
      </p:cxnSp>
    </p:spTree>
    <p:extLst>
      <p:ext uri="{BB962C8B-B14F-4D97-AF65-F5344CB8AC3E}">
        <p14:creationId xmlns:p14="http://schemas.microsoft.com/office/powerpoint/2010/main" val="275873852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96D5B247-125F-0E8F-4BA7-01F854EEF4DD}"/>
              </a:ext>
            </a:extLst>
          </p:cNvPr>
          <p:cNvSpPr>
            <a:spLocks noGrp="1"/>
          </p:cNvSpPr>
          <p:nvPr>
            <p:ph type="body" sz="quarter" idx="11" hasCustomPrompt="1"/>
          </p:nvPr>
        </p:nvSpPr>
        <p:spPr>
          <a:xfrm>
            <a:off x="1088373" y="1"/>
            <a:ext cx="3585798" cy="6858000"/>
          </a:xfrm>
          <a:prstGeom prst="rect">
            <a:avLst/>
          </a:prstGeom>
        </p:spPr>
        <p:txBody>
          <a:bodyPr anchor="ctr"/>
          <a:lstStyle>
            <a:lvl1pPr marL="0" indent="0">
              <a:lnSpc>
                <a:spcPts val="4000"/>
              </a:lnSpc>
              <a:buNone/>
              <a:defRPr sz="4000" b="1" i="0" spc="0">
                <a:solidFill>
                  <a:schemeClr val="bg1"/>
                </a:solidFill>
                <a:latin typeface="Segoe UI Variable Display Semibold"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a:t>
            </a:r>
            <a:endParaRPr lang="en-US"/>
          </a:p>
        </p:txBody>
      </p:sp>
      <p:sp>
        <p:nvSpPr>
          <p:cNvPr id="15" name="Text Placeholder 6">
            <a:extLst>
              <a:ext uri="{FF2B5EF4-FFF2-40B4-BE49-F238E27FC236}">
                <a16:creationId xmlns:a16="http://schemas.microsoft.com/office/drawing/2014/main" id="{9C4D0B9B-6094-9D96-8740-225242B34910}"/>
              </a:ext>
            </a:extLst>
          </p:cNvPr>
          <p:cNvSpPr>
            <a:spLocks noGrp="1"/>
          </p:cNvSpPr>
          <p:nvPr>
            <p:ph type="body" sz="quarter" idx="13" hasCustomPrompt="1"/>
          </p:nvPr>
        </p:nvSpPr>
        <p:spPr>
          <a:xfrm>
            <a:off x="7786870" y="830322"/>
            <a:ext cx="3714306" cy="839815"/>
          </a:xfrm>
          <a:prstGeom prst="rect">
            <a:avLst/>
          </a:prstGeom>
        </p:spPr>
        <p:txBody>
          <a:bodyPr/>
          <a:lstStyle>
            <a:lvl1pPr marL="457200" indent="-457200" algn="l">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7" name="Text Placeholder 6">
            <a:extLst>
              <a:ext uri="{FF2B5EF4-FFF2-40B4-BE49-F238E27FC236}">
                <a16:creationId xmlns:a16="http://schemas.microsoft.com/office/drawing/2014/main" id="{BF8AE22E-9212-9915-956C-064FD53755CA}"/>
              </a:ext>
            </a:extLst>
          </p:cNvPr>
          <p:cNvSpPr>
            <a:spLocks noGrp="1"/>
          </p:cNvSpPr>
          <p:nvPr>
            <p:ph type="body" sz="quarter" idx="15" hasCustomPrompt="1"/>
          </p:nvPr>
        </p:nvSpPr>
        <p:spPr>
          <a:xfrm>
            <a:off x="7786870" y="2279770"/>
            <a:ext cx="3714306"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9" name="Text Placeholder 6">
            <a:extLst>
              <a:ext uri="{FF2B5EF4-FFF2-40B4-BE49-F238E27FC236}">
                <a16:creationId xmlns:a16="http://schemas.microsoft.com/office/drawing/2014/main" id="{F04EF941-D1C9-ADBC-81ED-C46D05B9F169}"/>
              </a:ext>
            </a:extLst>
          </p:cNvPr>
          <p:cNvSpPr>
            <a:spLocks noGrp="1"/>
          </p:cNvSpPr>
          <p:nvPr>
            <p:ph type="body" sz="quarter" idx="17" hasCustomPrompt="1"/>
          </p:nvPr>
        </p:nvSpPr>
        <p:spPr>
          <a:xfrm>
            <a:off x="7786870" y="3729218"/>
            <a:ext cx="3714306"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1" name="Text Placeholder 6">
            <a:extLst>
              <a:ext uri="{FF2B5EF4-FFF2-40B4-BE49-F238E27FC236}">
                <a16:creationId xmlns:a16="http://schemas.microsoft.com/office/drawing/2014/main" id="{AFA00F78-6E18-5920-FD63-84D71E21D346}"/>
              </a:ext>
            </a:extLst>
          </p:cNvPr>
          <p:cNvSpPr>
            <a:spLocks noGrp="1"/>
          </p:cNvSpPr>
          <p:nvPr>
            <p:ph type="body" sz="quarter" idx="19" hasCustomPrompt="1"/>
          </p:nvPr>
        </p:nvSpPr>
        <p:spPr>
          <a:xfrm>
            <a:off x="7786870" y="5178666"/>
            <a:ext cx="3714306"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3" name="Text Placeholder 22">
            <a:extLst>
              <a:ext uri="{FF2B5EF4-FFF2-40B4-BE49-F238E27FC236}">
                <a16:creationId xmlns:a16="http://schemas.microsoft.com/office/drawing/2014/main" id="{5A649A2B-810B-7B78-1BAE-9908F1F10804}"/>
              </a:ext>
            </a:extLst>
          </p:cNvPr>
          <p:cNvSpPr>
            <a:spLocks noGrp="1"/>
          </p:cNvSpPr>
          <p:nvPr>
            <p:ph type="body" sz="quarter" idx="20" hasCustomPrompt="1"/>
          </p:nvPr>
        </p:nvSpPr>
        <p:spPr>
          <a:xfrm>
            <a:off x="5320954" y="754290"/>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4" name="Text Placeholder 22">
            <a:extLst>
              <a:ext uri="{FF2B5EF4-FFF2-40B4-BE49-F238E27FC236}">
                <a16:creationId xmlns:a16="http://schemas.microsoft.com/office/drawing/2014/main" id="{20F47A50-36B8-C0BD-4629-CF486284264D}"/>
              </a:ext>
            </a:extLst>
          </p:cNvPr>
          <p:cNvSpPr>
            <a:spLocks noGrp="1"/>
          </p:cNvSpPr>
          <p:nvPr>
            <p:ph type="body" sz="quarter" idx="21" hasCustomPrompt="1"/>
          </p:nvPr>
        </p:nvSpPr>
        <p:spPr>
          <a:xfrm>
            <a:off x="5320954" y="2201274"/>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5" name="Text Placeholder 22">
            <a:extLst>
              <a:ext uri="{FF2B5EF4-FFF2-40B4-BE49-F238E27FC236}">
                <a16:creationId xmlns:a16="http://schemas.microsoft.com/office/drawing/2014/main" id="{2DEC9F45-9EF3-A424-59F7-14C170C109FE}"/>
              </a:ext>
            </a:extLst>
          </p:cNvPr>
          <p:cNvSpPr>
            <a:spLocks noGrp="1"/>
          </p:cNvSpPr>
          <p:nvPr>
            <p:ph type="body" sz="quarter" idx="22" hasCustomPrompt="1"/>
          </p:nvPr>
        </p:nvSpPr>
        <p:spPr>
          <a:xfrm>
            <a:off x="5320954" y="3648258"/>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6" name="Text Placeholder 22">
            <a:extLst>
              <a:ext uri="{FF2B5EF4-FFF2-40B4-BE49-F238E27FC236}">
                <a16:creationId xmlns:a16="http://schemas.microsoft.com/office/drawing/2014/main" id="{BBBFD6DE-6E77-D1C3-A842-1405E69B03ED}"/>
              </a:ext>
            </a:extLst>
          </p:cNvPr>
          <p:cNvSpPr>
            <a:spLocks noGrp="1"/>
          </p:cNvSpPr>
          <p:nvPr>
            <p:ph type="body" sz="quarter" idx="23" hasCustomPrompt="1"/>
          </p:nvPr>
        </p:nvSpPr>
        <p:spPr>
          <a:xfrm>
            <a:off x="5320954" y="5095242"/>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cxnSp>
        <p:nvCxnSpPr>
          <p:cNvPr id="27" name="Straight Connector 26">
            <a:extLst>
              <a:ext uri="{FF2B5EF4-FFF2-40B4-BE49-F238E27FC236}">
                <a16:creationId xmlns:a16="http://schemas.microsoft.com/office/drawing/2014/main" id="{B4E06B24-3366-3CE1-9C1B-AC721C37035B}"/>
              </a:ext>
            </a:extLst>
          </p:cNvPr>
          <p:cNvCxnSpPr>
            <a:cxnSpLocks/>
          </p:cNvCxnSpPr>
          <p:nvPr userDrawn="1"/>
        </p:nvCxnSpPr>
        <p:spPr>
          <a:xfrm flipV="1">
            <a:off x="7599365" y="611868"/>
            <a:ext cx="0" cy="5634263"/>
          </a:xfrm>
          <a:prstGeom prst="line">
            <a:avLst/>
          </a:prstGeom>
          <a:noFill/>
          <a:ln w="6350" cap="rnd" cmpd="sng" algn="ctr">
            <a:gradFill flip="none" rotWithShape="1">
              <a:gsLst>
                <a:gs pos="14000">
                  <a:srgbClr val="8EC8E8">
                    <a:lumMod val="99000"/>
                  </a:srgbClr>
                </a:gs>
                <a:gs pos="100000">
                  <a:srgbClr val="CD9AD0"/>
                </a:gs>
              </a:gsLst>
              <a:lin ang="18900000" scaled="1"/>
              <a:tileRect/>
            </a:gradFill>
            <a:prstDash val="solid"/>
            <a:headEnd type="none" w="med" len="med"/>
            <a:tailEnd type="none" w="med" len="med"/>
          </a:ln>
          <a:effectLst/>
        </p:spPr>
      </p:cxnSp>
      <p:pic>
        <p:nvPicPr>
          <p:cNvPr id="2" name="Picture 1" descr="A picture containing text, vector graphics&#10;&#10;Description automatically generated">
            <a:extLst>
              <a:ext uri="{FF2B5EF4-FFF2-40B4-BE49-F238E27FC236}">
                <a16:creationId xmlns:a16="http://schemas.microsoft.com/office/drawing/2014/main" id="{369DE330-DCA2-5B4A-B208-A0465BF229CB}"/>
              </a:ext>
            </a:extLst>
          </p:cNvPr>
          <p:cNvPicPr>
            <a:picLocks noChangeAspect="1"/>
          </p:cNvPicPr>
          <p:nvPr userDrawn="1"/>
        </p:nvPicPr>
        <p:blipFill>
          <a:blip r:embed="rId2" cstate="email">
            <a:alphaModFix amt="60000"/>
            <a:extLst>
              <a:ext uri="{28A0092B-C50C-407E-A947-70E740481C1C}">
                <a14:useLocalDpi xmlns:a14="http://schemas.microsoft.com/office/drawing/2010/main"/>
              </a:ext>
            </a:extLst>
          </a:blip>
          <a:stretch>
            <a:fillRect/>
          </a:stretch>
        </p:blipFill>
        <p:spPr>
          <a:xfrm flipH="1">
            <a:off x="0" y="1"/>
            <a:ext cx="3873910" cy="2181180"/>
          </a:xfrm>
          <a:prstGeom prst="rect">
            <a:avLst/>
          </a:prstGeom>
        </p:spPr>
      </p:pic>
    </p:spTree>
    <p:extLst>
      <p:ext uri="{BB962C8B-B14F-4D97-AF65-F5344CB8AC3E}">
        <p14:creationId xmlns:p14="http://schemas.microsoft.com/office/powerpoint/2010/main" val="338125975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Half Quote 1">
    <p:spTree>
      <p:nvGrpSpPr>
        <p:cNvPr id="1" name=""/>
        <p:cNvGrpSpPr/>
        <p:nvPr/>
      </p:nvGrpSpPr>
      <p:grpSpPr>
        <a:xfrm>
          <a:off x="0" y="0"/>
          <a:ext cx="0" cy="0"/>
          <a:chOff x="0" y="0"/>
          <a:chExt cx="0" cy="0"/>
        </a:xfrm>
      </p:grpSpPr>
      <p:sp>
        <p:nvSpPr>
          <p:cNvPr id="30" name="Content Placeholder 29">
            <a:extLst>
              <a:ext uri="{FF2B5EF4-FFF2-40B4-BE49-F238E27FC236}">
                <a16:creationId xmlns:a16="http://schemas.microsoft.com/office/drawing/2014/main" id="{4E0F8BF0-7D23-774C-6C25-3BBCA9B92190}"/>
              </a:ext>
            </a:extLst>
          </p:cNvPr>
          <p:cNvSpPr>
            <a:spLocks noGrp="1"/>
          </p:cNvSpPr>
          <p:nvPr>
            <p:ph sz="quarter" idx="15"/>
          </p:nvPr>
        </p:nvSpPr>
        <p:spPr>
          <a:xfrm>
            <a:off x="6095998" y="461255"/>
            <a:ext cx="5374017" cy="5935448"/>
          </a:xfrm>
          <a:prstGeom prst="roundRect">
            <a:avLst/>
          </a:prstGeom>
          <a:solidFill>
            <a:schemeClr val="accent4"/>
          </a:solidFill>
        </p:spPr>
        <p:txBody>
          <a:bodyPr/>
          <a:lstStyle>
            <a:lvl1pPr marL="0" indent="0">
              <a:buNone/>
              <a:defRPr/>
            </a:lvl1pPr>
          </a:lstStyle>
          <a:p>
            <a:pPr lvl="0"/>
            <a:endParaRPr lang="en-US"/>
          </a:p>
        </p:txBody>
      </p:sp>
      <p:cxnSp>
        <p:nvCxnSpPr>
          <p:cNvPr id="6" name="Straight Connector 5">
            <a:extLst>
              <a:ext uri="{FF2B5EF4-FFF2-40B4-BE49-F238E27FC236}">
                <a16:creationId xmlns:a16="http://schemas.microsoft.com/office/drawing/2014/main" id="{41035935-0393-A7C4-0929-FE736F4BFEE2}"/>
              </a:ext>
            </a:extLst>
          </p:cNvPr>
          <p:cNvCxnSpPr>
            <a:cxnSpLocks/>
          </p:cNvCxnSpPr>
          <p:nvPr userDrawn="1"/>
        </p:nvCxnSpPr>
        <p:spPr>
          <a:xfrm>
            <a:off x="1174173" y="2095872"/>
            <a:ext cx="2535382" cy="0"/>
          </a:xfrm>
          <a:prstGeom prst="line">
            <a:avLst/>
          </a:prstGeom>
          <a:noFill/>
          <a:ln w="6350" cap="rnd" cmpd="sng" algn="ctr">
            <a:solidFill>
              <a:srgbClr val="0078D4"/>
            </a:solidFill>
            <a:prstDash val="solid"/>
            <a:headEnd type="none" w="med" len="med"/>
            <a:tailEnd type="none" w="med" len="med"/>
          </a:ln>
          <a:effectLst>
            <a:outerShdw blurRad="63500" dist="63500" dir="2700000" algn="tl" rotWithShape="0">
              <a:srgbClr val="737373">
                <a:alpha val="20000"/>
              </a:srgbClr>
            </a:outerShdw>
          </a:effectLst>
        </p:spPr>
      </p:cxnSp>
      <p:sp>
        <p:nvSpPr>
          <p:cNvPr id="13" name="Title 12">
            <a:extLst>
              <a:ext uri="{FF2B5EF4-FFF2-40B4-BE49-F238E27FC236}">
                <a16:creationId xmlns:a16="http://schemas.microsoft.com/office/drawing/2014/main" id="{89DE4175-E69B-AA7C-EEAA-EDAB31A4667A}"/>
              </a:ext>
            </a:extLst>
          </p:cNvPr>
          <p:cNvSpPr>
            <a:spLocks noGrp="1"/>
          </p:cNvSpPr>
          <p:nvPr>
            <p:ph type="title" hasCustomPrompt="1"/>
          </p:nvPr>
        </p:nvSpPr>
        <p:spPr>
          <a:xfrm>
            <a:off x="1088375" y="843582"/>
            <a:ext cx="3639488" cy="1105718"/>
          </a:xfrm>
          <a:prstGeom prst="rect">
            <a:avLst/>
          </a:prstGeom>
        </p:spPr>
        <p:txBody>
          <a:bodyPr/>
          <a:lstStyle>
            <a:lvl1pPr>
              <a:lnSpc>
                <a:spcPts val="4000"/>
              </a:lnSpc>
              <a:defRPr sz="4000" b="1" i="0" spc="0">
                <a:solidFill>
                  <a:schemeClr val="bg1"/>
                </a:solidFill>
                <a:latin typeface="Segoe UI Variable Display Semibold" pitchFamily="2" charset="0"/>
              </a:defRPr>
            </a:lvl1pPr>
          </a:lstStyle>
          <a:p>
            <a:r>
              <a:rPr lang="en-US"/>
              <a:t>Title</a:t>
            </a:r>
            <a:br>
              <a:rPr lang="en-US"/>
            </a:br>
            <a:r>
              <a:rPr lang="en-US"/>
              <a:t>Example</a:t>
            </a:r>
          </a:p>
        </p:txBody>
      </p:sp>
      <p:sp>
        <p:nvSpPr>
          <p:cNvPr id="17" name="Text Placeholder 16">
            <a:extLst>
              <a:ext uri="{FF2B5EF4-FFF2-40B4-BE49-F238E27FC236}">
                <a16:creationId xmlns:a16="http://schemas.microsoft.com/office/drawing/2014/main" id="{32A9BA5D-023A-B777-01B4-9E119E17AE66}"/>
              </a:ext>
            </a:extLst>
          </p:cNvPr>
          <p:cNvSpPr>
            <a:spLocks noGrp="1"/>
          </p:cNvSpPr>
          <p:nvPr>
            <p:ph type="body" sz="quarter" idx="10" hasCustomPrompt="1"/>
          </p:nvPr>
        </p:nvSpPr>
        <p:spPr>
          <a:xfrm>
            <a:off x="1088374" y="2228160"/>
            <a:ext cx="3639489" cy="400778"/>
          </a:xfrm>
          <a:prstGeom prst="rect">
            <a:avLst/>
          </a:prstGeom>
        </p:spPr>
        <p:txBody>
          <a:bodyPr/>
          <a:lstStyle>
            <a:lvl1pPr marL="0" indent="0">
              <a:buNone/>
              <a:defRPr sz="2000" b="0" i="0">
                <a:solidFill>
                  <a:schemeClr val="accent1"/>
                </a:solidFill>
                <a:latin typeface="Segoe UI Variable Display"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Sub-head</a:t>
            </a:r>
          </a:p>
        </p:txBody>
      </p:sp>
      <p:sp>
        <p:nvSpPr>
          <p:cNvPr id="18" name="Text Placeholder 16">
            <a:extLst>
              <a:ext uri="{FF2B5EF4-FFF2-40B4-BE49-F238E27FC236}">
                <a16:creationId xmlns:a16="http://schemas.microsoft.com/office/drawing/2014/main" id="{E94C1CEF-5F56-C093-150E-C9C81CEEB1BD}"/>
              </a:ext>
            </a:extLst>
          </p:cNvPr>
          <p:cNvSpPr>
            <a:spLocks noGrp="1"/>
          </p:cNvSpPr>
          <p:nvPr>
            <p:ph type="body" sz="quarter" idx="11" hasCustomPrompt="1"/>
          </p:nvPr>
        </p:nvSpPr>
        <p:spPr>
          <a:xfrm>
            <a:off x="1088374" y="2974584"/>
            <a:ext cx="3639489" cy="1592575"/>
          </a:xfrm>
          <a:prstGeom prst="rect">
            <a:avLst/>
          </a:prstGeom>
        </p:spPr>
        <p:txBody>
          <a:bodyPr/>
          <a:lstStyle>
            <a:lvl1pPr marL="0" indent="0">
              <a:buNone/>
              <a:defRPr sz="2000" b="0" i="0">
                <a:solidFill>
                  <a:schemeClr val="bg1"/>
                </a:solidFill>
                <a:latin typeface="Segoe UI Variable Text"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7" name="Text Placeholder 6">
            <a:extLst>
              <a:ext uri="{FF2B5EF4-FFF2-40B4-BE49-F238E27FC236}">
                <a16:creationId xmlns:a16="http://schemas.microsoft.com/office/drawing/2014/main" id="{DA6F3126-E404-F56F-0985-BEAABAF925C1}"/>
              </a:ext>
            </a:extLst>
          </p:cNvPr>
          <p:cNvSpPr>
            <a:spLocks noGrp="1"/>
          </p:cNvSpPr>
          <p:nvPr>
            <p:ph type="body" sz="quarter" idx="13" hasCustomPrompt="1"/>
          </p:nvPr>
        </p:nvSpPr>
        <p:spPr>
          <a:xfrm>
            <a:off x="1088374" y="5152176"/>
            <a:ext cx="4305732" cy="519833"/>
          </a:xfrm>
          <a:prstGeom prst="rect">
            <a:avLst/>
          </a:prstGeom>
        </p:spPr>
        <p:txBody>
          <a:bodyPr/>
          <a:lstStyle>
            <a:lvl1pPr marL="0" indent="0">
              <a:buNone/>
              <a:defRPr sz="2000" b="1" i="0" spc="0">
                <a:solidFill>
                  <a:schemeClr val="bg1"/>
                </a:solidFill>
                <a:latin typeface="Segoe UI Variable Display Semibold"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Job Title</a:t>
            </a:r>
          </a:p>
        </p:txBody>
      </p:sp>
      <p:sp>
        <p:nvSpPr>
          <p:cNvPr id="28" name="Text Placeholder 6">
            <a:extLst>
              <a:ext uri="{FF2B5EF4-FFF2-40B4-BE49-F238E27FC236}">
                <a16:creationId xmlns:a16="http://schemas.microsoft.com/office/drawing/2014/main" id="{F58DFC78-CF64-0FB9-45FE-54037AD72886}"/>
              </a:ext>
            </a:extLst>
          </p:cNvPr>
          <p:cNvSpPr>
            <a:spLocks noGrp="1"/>
          </p:cNvSpPr>
          <p:nvPr>
            <p:ph type="body" sz="quarter" idx="14" hasCustomPrompt="1"/>
          </p:nvPr>
        </p:nvSpPr>
        <p:spPr>
          <a:xfrm>
            <a:off x="1088374" y="5494585"/>
            <a:ext cx="4305732" cy="519833"/>
          </a:xfrm>
          <a:prstGeom prst="rect">
            <a:avLst/>
          </a:prstGeom>
        </p:spPr>
        <p:txBody>
          <a:bodyPr/>
          <a:lstStyle>
            <a:lvl1pPr marL="0" indent="0">
              <a:buNone/>
              <a:defRPr sz="2000" b="0" i="0" spc="0">
                <a:solidFill>
                  <a:schemeClr val="accent1"/>
                </a:solidFill>
                <a:latin typeface="Segoe UI Variable Display"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p:txBody>
      </p:sp>
    </p:spTree>
    <p:extLst>
      <p:ext uri="{BB962C8B-B14F-4D97-AF65-F5344CB8AC3E}">
        <p14:creationId xmlns:p14="http://schemas.microsoft.com/office/powerpoint/2010/main" val="350786415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97FA370-82E8-A524-1FA6-381C79E4B95C}"/>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685" t="48206" r="-1907" b="-7353"/>
          <a:stretch/>
        </p:blipFill>
        <p:spPr>
          <a:xfrm rot="10800000">
            <a:off x="8913053" y="5426091"/>
            <a:ext cx="2604043" cy="1439590"/>
          </a:xfrm>
          <a:prstGeom prst="rect">
            <a:avLst/>
          </a:prstGeom>
        </p:spPr>
      </p:pic>
      <p:sp>
        <p:nvSpPr>
          <p:cNvPr id="12" name="Text Placeholder 11">
            <a:extLst>
              <a:ext uri="{FF2B5EF4-FFF2-40B4-BE49-F238E27FC236}">
                <a16:creationId xmlns:a16="http://schemas.microsoft.com/office/drawing/2014/main" id="{D410EC5F-ACC1-D207-EB99-2029D6D7AD3D}"/>
              </a:ext>
            </a:extLst>
          </p:cNvPr>
          <p:cNvSpPr>
            <a:spLocks noGrp="1"/>
          </p:cNvSpPr>
          <p:nvPr>
            <p:ph type="body" sz="quarter" idx="11" hasCustomPrompt="1"/>
          </p:nvPr>
        </p:nvSpPr>
        <p:spPr>
          <a:xfrm>
            <a:off x="-2" y="5237221"/>
            <a:ext cx="12191999" cy="550572"/>
          </a:xfrm>
          <a:prstGeom prst="rect">
            <a:avLst/>
          </a:prstGeom>
        </p:spPr>
        <p:txBody>
          <a:bodyPr/>
          <a:lstStyle>
            <a:lvl1pPr marL="0" indent="0" algn="ctr">
              <a:buNone/>
              <a:defRPr sz="2800" b="1" i="0" spc="0">
                <a:solidFill>
                  <a:schemeClr val="accent3"/>
                </a:solidFill>
                <a:latin typeface="Segoe UI Variable Display Semibold" pitchFamily="2" charset="0"/>
                <a:cs typeface="Segoe UI Semibold 8" panose="020B0502040204020203" pitchFamily="34" charset="0"/>
              </a:defRPr>
            </a:lvl1pPr>
          </a:lstStyle>
          <a:p>
            <a:pPr lvl="0"/>
            <a:r>
              <a:rPr lang="en-US"/>
              <a:t>Title FPO</a:t>
            </a:r>
          </a:p>
        </p:txBody>
      </p:sp>
      <p:sp>
        <p:nvSpPr>
          <p:cNvPr id="13" name="Text Placeholder 11">
            <a:extLst>
              <a:ext uri="{FF2B5EF4-FFF2-40B4-BE49-F238E27FC236}">
                <a16:creationId xmlns:a16="http://schemas.microsoft.com/office/drawing/2014/main" id="{87D2C8B0-875C-2726-703B-C35C64E453DE}"/>
              </a:ext>
            </a:extLst>
          </p:cNvPr>
          <p:cNvSpPr>
            <a:spLocks noGrp="1"/>
          </p:cNvSpPr>
          <p:nvPr>
            <p:ph type="body" sz="quarter" idx="12" hasCustomPrompt="1"/>
          </p:nvPr>
        </p:nvSpPr>
        <p:spPr>
          <a:xfrm>
            <a:off x="-1" y="5705725"/>
            <a:ext cx="12191999" cy="410165"/>
          </a:xfrm>
          <a:prstGeom prst="rect">
            <a:avLst/>
          </a:prstGeom>
        </p:spPr>
        <p:txBody>
          <a:bodyPr/>
          <a:lstStyle>
            <a:lvl1pPr marL="0" indent="0" algn="ctr">
              <a:buNone/>
              <a:defRPr sz="2000" b="0" i="0" spc="0">
                <a:solidFill>
                  <a:schemeClr val="bg1"/>
                </a:solidFill>
                <a:latin typeface="Segoe UI Variable Text" pitchFamily="2" charset="0"/>
                <a:cs typeface="Segoe UI" panose="020B0502040204020203" pitchFamily="34" charset="0"/>
              </a:defRPr>
            </a:lvl1pPr>
          </a:lstStyle>
          <a:p>
            <a:pPr lvl="0"/>
            <a:r>
              <a:rPr lang="en-US"/>
              <a:t>Sub-head</a:t>
            </a:r>
          </a:p>
        </p:txBody>
      </p:sp>
      <p:sp>
        <p:nvSpPr>
          <p:cNvPr id="10" name="Text Placeholder 2">
            <a:extLst>
              <a:ext uri="{FF2B5EF4-FFF2-40B4-BE49-F238E27FC236}">
                <a16:creationId xmlns:a16="http://schemas.microsoft.com/office/drawing/2014/main" id="{404CE4C6-CB3E-79C0-902C-77F867551865}"/>
              </a:ext>
            </a:extLst>
          </p:cNvPr>
          <p:cNvSpPr>
            <a:spLocks noGrp="1"/>
          </p:cNvSpPr>
          <p:nvPr>
            <p:ph type="body" sz="quarter" idx="14" hasCustomPrompt="1"/>
          </p:nvPr>
        </p:nvSpPr>
        <p:spPr>
          <a:xfrm>
            <a:off x="726493" y="2339340"/>
            <a:ext cx="3390900" cy="1975009"/>
          </a:xfrm>
          <a:prstGeom prst="roundRect">
            <a:avLst/>
          </a:prstGeom>
          <a:ln>
            <a:noFill/>
          </a:ln>
        </p:spPr>
        <p:style>
          <a:lnRef idx="2">
            <a:schemeClr val="dk1"/>
          </a:lnRef>
          <a:fillRef idx="1">
            <a:schemeClr val="lt1"/>
          </a:fillRef>
          <a:effectRef idx="0">
            <a:schemeClr val="dk1"/>
          </a:effectRef>
          <a:fontRef idx="minor">
            <a:schemeClr val="dk1"/>
          </a:fontRef>
        </p:style>
        <p:txBody>
          <a:bodyPr wrap="square" lIns="182880" tIns="274320" rIns="274320" bIns="274320">
            <a:spAutoFit/>
          </a:bodyPr>
          <a:lstStyle>
            <a:lvl1pPr marL="0" indent="0">
              <a:buNone/>
              <a:defRPr sz="20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a:t>
            </a:r>
            <a:r>
              <a:rPr lang="en-US"/>
              <a:t> </a:t>
            </a:r>
            <a:r>
              <a:rPr lang="en-US" err="1"/>
              <a:t>iscing</a:t>
            </a:r>
            <a:r>
              <a:rPr lang="en-US"/>
              <a:t> </a:t>
            </a:r>
            <a:r>
              <a:rPr lang="en-US" err="1"/>
              <a:t>elit</a:t>
            </a:r>
            <a:r>
              <a:rPr lang="en-US"/>
              <a:t>, sed do </a:t>
            </a:r>
            <a:r>
              <a:rPr lang="en-US" err="1"/>
              <a:t>eius</a:t>
            </a:r>
            <a:r>
              <a:rPr lang="en-US"/>
              <a:t> mod </a:t>
            </a:r>
            <a:r>
              <a:rPr lang="en-US" err="1"/>
              <a:t>tempor</a:t>
            </a:r>
            <a:r>
              <a:rPr lang="en-US"/>
              <a:t>.</a:t>
            </a:r>
          </a:p>
        </p:txBody>
      </p:sp>
      <p:sp>
        <p:nvSpPr>
          <p:cNvPr id="15" name="Text Placeholder 11">
            <a:extLst>
              <a:ext uri="{FF2B5EF4-FFF2-40B4-BE49-F238E27FC236}">
                <a16:creationId xmlns:a16="http://schemas.microsoft.com/office/drawing/2014/main" id="{E92B8597-484F-F371-4C77-59126F7772CD}"/>
              </a:ext>
            </a:extLst>
          </p:cNvPr>
          <p:cNvSpPr>
            <a:spLocks noGrp="1"/>
          </p:cNvSpPr>
          <p:nvPr>
            <p:ph type="body" sz="quarter" idx="17" hasCustomPrompt="1"/>
          </p:nvPr>
        </p:nvSpPr>
        <p:spPr>
          <a:xfrm>
            <a:off x="-2122" y="852247"/>
            <a:ext cx="12191999" cy="435920"/>
          </a:xfrm>
          <a:prstGeom prst="rect">
            <a:avLst/>
          </a:prstGeom>
        </p:spPr>
        <p:txBody>
          <a:bodyPr/>
          <a:lstStyle>
            <a:lvl1pPr marL="0" indent="0" algn="ctr">
              <a:lnSpc>
                <a:spcPts val="4000"/>
              </a:lnSpc>
              <a:buNone/>
              <a:defRPr sz="4000" b="1" i="0" spc="0">
                <a:solidFill>
                  <a:schemeClr val="bg1"/>
                </a:solidFill>
                <a:latin typeface="Segoe UI Variable Display Semibold" pitchFamily="2" charset="0"/>
                <a:cs typeface="Segoe UI Semibold 8" panose="020B0502040204020203" pitchFamily="34" charset="0"/>
              </a:defRPr>
            </a:lvl1pPr>
          </a:lstStyle>
          <a:p>
            <a:pPr lvl="0"/>
            <a:r>
              <a:rPr lang="en-US"/>
              <a:t>Title FPO</a:t>
            </a:r>
          </a:p>
        </p:txBody>
      </p:sp>
      <p:sp>
        <p:nvSpPr>
          <p:cNvPr id="16" name="Text Placeholder 11">
            <a:extLst>
              <a:ext uri="{FF2B5EF4-FFF2-40B4-BE49-F238E27FC236}">
                <a16:creationId xmlns:a16="http://schemas.microsoft.com/office/drawing/2014/main" id="{2CA77622-835F-2B79-5253-06B374A6797E}"/>
              </a:ext>
            </a:extLst>
          </p:cNvPr>
          <p:cNvSpPr>
            <a:spLocks noGrp="1"/>
          </p:cNvSpPr>
          <p:nvPr>
            <p:ph type="body" sz="quarter" idx="18" hasCustomPrompt="1"/>
          </p:nvPr>
        </p:nvSpPr>
        <p:spPr>
          <a:xfrm>
            <a:off x="-135467" y="-973082"/>
            <a:ext cx="12191999" cy="435920"/>
          </a:xfrm>
          <a:prstGeom prst="rect">
            <a:avLst/>
          </a:prstGeom>
        </p:spPr>
        <p:txBody>
          <a:bodyPr/>
          <a:lstStyle>
            <a:lvl1pPr marL="0" indent="0" algn="ctr">
              <a:lnSpc>
                <a:spcPts val="4000"/>
              </a:lnSpc>
              <a:buNone/>
              <a:defRPr sz="2800" b="0" i="0" spc="0">
                <a:solidFill>
                  <a:schemeClr val="bg1"/>
                </a:solidFill>
                <a:latin typeface="Segoe UI Variable Display" pitchFamily="2" charset="0"/>
                <a:cs typeface="Segoe UI Semibold 8" panose="020B0502040204020203" pitchFamily="34" charset="0"/>
              </a:defRPr>
            </a:lvl1pPr>
          </a:lstStyle>
          <a:p>
            <a:pPr lvl="0"/>
            <a:r>
              <a:rPr lang="en-US"/>
              <a:t>Sub-head</a:t>
            </a:r>
          </a:p>
        </p:txBody>
      </p:sp>
      <p:sp>
        <p:nvSpPr>
          <p:cNvPr id="17" name="Text Placeholder 2">
            <a:extLst>
              <a:ext uri="{FF2B5EF4-FFF2-40B4-BE49-F238E27FC236}">
                <a16:creationId xmlns:a16="http://schemas.microsoft.com/office/drawing/2014/main" id="{82EB7F2D-7AC9-291F-0C9E-BE5B2FEA9BA3}"/>
              </a:ext>
            </a:extLst>
          </p:cNvPr>
          <p:cNvSpPr>
            <a:spLocks noGrp="1"/>
          </p:cNvSpPr>
          <p:nvPr>
            <p:ph type="body" sz="quarter" idx="19" hasCustomPrompt="1"/>
          </p:nvPr>
        </p:nvSpPr>
        <p:spPr>
          <a:xfrm>
            <a:off x="4400547" y="2339340"/>
            <a:ext cx="3390900" cy="1975009"/>
          </a:xfrm>
          <a:prstGeom prst="roundRect">
            <a:avLst/>
          </a:prstGeom>
          <a:ln>
            <a:noFill/>
          </a:ln>
        </p:spPr>
        <p:style>
          <a:lnRef idx="2">
            <a:schemeClr val="dk1"/>
          </a:lnRef>
          <a:fillRef idx="1">
            <a:schemeClr val="lt1"/>
          </a:fillRef>
          <a:effectRef idx="0">
            <a:schemeClr val="dk1"/>
          </a:effectRef>
          <a:fontRef idx="minor">
            <a:schemeClr val="dk1"/>
          </a:fontRef>
        </p:style>
        <p:txBody>
          <a:bodyPr wrap="square" lIns="182880" tIns="274320" rIns="182880" bIns="274320">
            <a:spAutoFit/>
          </a:bodyPr>
          <a:lstStyle>
            <a:lvl1pPr marL="0" indent="0">
              <a:buNone/>
              <a:defRPr sz="20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a:t>
            </a:r>
            <a:r>
              <a:rPr lang="en-US"/>
              <a:t> </a:t>
            </a:r>
            <a:r>
              <a:rPr lang="en-US" err="1"/>
              <a:t>iscing</a:t>
            </a:r>
            <a:r>
              <a:rPr lang="en-US"/>
              <a:t> </a:t>
            </a:r>
            <a:r>
              <a:rPr lang="en-US" err="1"/>
              <a:t>elit</a:t>
            </a:r>
            <a:r>
              <a:rPr lang="en-US"/>
              <a:t>, sed do </a:t>
            </a:r>
            <a:r>
              <a:rPr lang="en-US" err="1"/>
              <a:t>eius</a:t>
            </a:r>
            <a:r>
              <a:rPr lang="en-US"/>
              <a:t> mod </a:t>
            </a:r>
            <a:r>
              <a:rPr lang="en-US" err="1"/>
              <a:t>tempor</a:t>
            </a:r>
            <a:r>
              <a:rPr lang="en-US"/>
              <a:t>.</a:t>
            </a:r>
          </a:p>
        </p:txBody>
      </p:sp>
      <p:sp>
        <p:nvSpPr>
          <p:cNvPr id="18" name="Text Placeholder 2">
            <a:extLst>
              <a:ext uri="{FF2B5EF4-FFF2-40B4-BE49-F238E27FC236}">
                <a16:creationId xmlns:a16="http://schemas.microsoft.com/office/drawing/2014/main" id="{E450536C-D076-CBA2-FF64-F89875C33CAF}"/>
              </a:ext>
            </a:extLst>
          </p:cNvPr>
          <p:cNvSpPr>
            <a:spLocks noGrp="1"/>
          </p:cNvSpPr>
          <p:nvPr>
            <p:ph type="body" sz="quarter" idx="20" hasCustomPrompt="1"/>
          </p:nvPr>
        </p:nvSpPr>
        <p:spPr>
          <a:xfrm>
            <a:off x="8074601" y="2339340"/>
            <a:ext cx="3390900" cy="1975009"/>
          </a:xfrm>
          <a:prstGeom prst="roundRect">
            <a:avLst/>
          </a:prstGeom>
          <a:ln>
            <a:noFill/>
          </a:ln>
        </p:spPr>
        <p:style>
          <a:lnRef idx="2">
            <a:schemeClr val="dk1"/>
          </a:lnRef>
          <a:fillRef idx="1">
            <a:schemeClr val="lt1"/>
          </a:fillRef>
          <a:effectRef idx="0">
            <a:schemeClr val="dk1"/>
          </a:effectRef>
          <a:fontRef idx="minor">
            <a:schemeClr val="dk1"/>
          </a:fontRef>
        </p:style>
        <p:txBody>
          <a:bodyPr wrap="square" lIns="182880" tIns="274320" rIns="182880" bIns="274320">
            <a:spAutoFit/>
          </a:bodyPr>
          <a:lstStyle>
            <a:lvl1pPr marL="0" indent="0">
              <a:buNone/>
              <a:defRPr sz="20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a:t>
            </a:r>
            <a:r>
              <a:rPr lang="en-US"/>
              <a:t> </a:t>
            </a:r>
            <a:r>
              <a:rPr lang="en-US" err="1"/>
              <a:t>iscing</a:t>
            </a:r>
            <a:r>
              <a:rPr lang="en-US"/>
              <a:t> </a:t>
            </a:r>
            <a:r>
              <a:rPr lang="en-US" err="1"/>
              <a:t>elit</a:t>
            </a:r>
            <a:r>
              <a:rPr lang="en-US"/>
              <a:t>, sed do </a:t>
            </a:r>
            <a:r>
              <a:rPr lang="en-US" err="1"/>
              <a:t>eius</a:t>
            </a:r>
            <a:r>
              <a:rPr lang="en-US"/>
              <a:t> mod </a:t>
            </a:r>
            <a:r>
              <a:rPr lang="en-US" err="1"/>
              <a:t>tempor</a:t>
            </a:r>
            <a:r>
              <a:rPr lang="en-US"/>
              <a:t>.</a:t>
            </a:r>
          </a:p>
        </p:txBody>
      </p:sp>
    </p:spTree>
    <p:extLst>
      <p:ext uri="{BB962C8B-B14F-4D97-AF65-F5344CB8AC3E}">
        <p14:creationId xmlns:p14="http://schemas.microsoft.com/office/powerpoint/2010/main" val="260012264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3 Bubbles">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D59C57A2-D7D7-A601-F370-3839A2BAC92F}"/>
              </a:ext>
            </a:extLst>
          </p:cNvPr>
          <p:cNvSpPr>
            <a:spLocks noGrp="1"/>
          </p:cNvSpPr>
          <p:nvPr>
            <p:ph type="body" sz="quarter" idx="11" hasCustomPrompt="1"/>
          </p:nvPr>
        </p:nvSpPr>
        <p:spPr>
          <a:xfrm>
            <a:off x="1063568" y="1"/>
            <a:ext cx="3724514" cy="6858000"/>
          </a:xfrm>
          <a:prstGeom prst="rect">
            <a:avLst/>
          </a:prstGeom>
        </p:spPr>
        <p:txBody>
          <a:bodyPr anchor="ctr"/>
          <a:lstStyle>
            <a:lvl1pPr marL="0" indent="0">
              <a:lnSpc>
                <a:spcPct val="90000"/>
              </a:lnSpc>
              <a:buNone/>
              <a:defRPr sz="2800" b="1" i="0" spc="0">
                <a:solidFill>
                  <a:schemeClr val="bg1"/>
                </a:solidFill>
                <a:latin typeface="Segoe UI Variable Display Semibold"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16" name="Picture Placeholder 15">
            <a:extLst>
              <a:ext uri="{FF2B5EF4-FFF2-40B4-BE49-F238E27FC236}">
                <a16:creationId xmlns:a16="http://schemas.microsoft.com/office/drawing/2014/main" id="{0EBFA095-3E68-277E-B955-A4D46EB5D83F}"/>
              </a:ext>
            </a:extLst>
          </p:cNvPr>
          <p:cNvSpPr>
            <a:spLocks noGrp="1"/>
          </p:cNvSpPr>
          <p:nvPr>
            <p:ph type="pic" sz="quarter" idx="12"/>
          </p:nvPr>
        </p:nvSpPr>
        <p:spPr>
          <a:xfrm>
            <a:off x="5230969" y="1077911"/>
            <a:ext cx="1040829" cy="1038513"/>
          </a:xfrm>
          <a:prstGeom prst="roundRect">
            <a:avLst/>
          </a:prstGeom>
          <a:solidFill>
            <a:srgbClr val="9288E7"/>
          </a:solidFill>
          <a:effectLst>
            <a:softEdge rad="0"/>
          </a:effectLst>
        </p:spPr>
        <p:txBody>
          <a:bodyPr/>
          <a:lstStyle>
            <a:lvl1pPr marL="0" indent="0">
              <a:buNone/>
              <a:defRPr/>
            </a:lvl1pPr>
          </a:lstStyle>
          <a:p>
            <a:endParaRPr lang="en-US"/>
          </a:p>
        </p:txBody>
      </p:sp>
      <p:sp>
        <p:nvSpPr>
          <p:cNvPr id="22" name="Text Placeholder 21">
            <a:extLst>
              <a:ext uri="{FF2B5EF4-FFF2-40B4-BE49-F238E27FC236}">
                <a16:creationId xmlns:a16="http://schemas.microsoft.com/office/drawing/2014/main" id="{CF103425-671C-E347-22B4-3B434CDE89DE}"/>
              </a:ext>
            </a:extLst>
          </p:cNvPr>
          <p:cNvSpPr>
            <a:spLocks noGrp="1"/>
          </p:cNvSpPr>
          <p:nvPr>
            <p:ph type="body" sz="quarter" idx="13" hasCustomPrompt="1"/>
          </p:nvPr>
        </p:nvSpPr>
        <p:spPr>
          <a:xfrm>
            <a:off x="7350126" y="3134769"/>
            <a:ext cx="3957800" cy="883809"/>
          </a:xfrm>
          <a:prstGeom prst="rect">
            <a:avLst/>
          </a:prstGeom>
        </p:spPr>
        <p:txBody>
          <a:bodyPr/>
          <a:lstStyle>
            <a:lvl1pPr marL="0" indent="0" algn="l">
              <a:buNone/>
              <a:defRPr sz="16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3" name="Text Placeholder 21">
            <a:extLst>
              <a:ext uri="{FF2B5EF4-FFF2-40B4-BE49-F238E27FC236}">
                <a16:creationId xmlns:a16="http://schemas.microsoft.com/office/drawing/2014/main" id="{47738FB2-E8A3-9888-C46E-3D1C4F59BB50}"/>
              </a:ext>
            </a:extLst>
          </p:cNvPr>
          <p:cNvSpPr>
            <a:spLocks noGrp="1"/>
          </p:cNvSpPr>
          <p:nvPr>
            <p:ph type="body" sz="quarter" idx="14" hasCustomPrompt="1"/>
          </p:nvPr>
        </p:nvSpPr>
        <p:spPr>
          <a:xfrm>
            <a:off x="7350125" y="2742622"/>
            <a:ext cx="3957801" cy="499340"/>
          </a:xfrm>
          <a:prstGeom prst="rect">
            <a:avLst/>
          </a:prstGeom>
        </p:spPr>
        <p:txBody>
          <a:bodyPr/>
          <a:lstStyle>
            <a:lvl1pPr marL="0" indent="0">
              <a:buNone/>
              <a:defRPr sz="2200" b="1" i="0">
                <a:solidFill>
                  <a:schemeClr val="accent1"/>
                </a:solidFill>
                <a:latin typeface="Segoe UI Variable Display Semibold" pitchFamily="2" charset="0"/>
              </a:defRPr>
            </a:lvl1pPr>
          </a:lstStyle>
          <a:p>
            <a:pPr lvl="0"/>
            <a:r>
              <a:rPr lang="en-US"/>
              <a:t>Lorem ipsum</a:t>
            </a:r>
          </a:p>
        </p:txBody>
      </p:sp>
      <p:sp>
        <p:nvSpPr>
          <p:cNvPr id="24" name="Picture Placeholder 15">
            <a:extLst>
              <a:ext uri="{FF2B5EF4-FFF2-40B4-BE49-F238E27FC236}">
                <a16:creationId xmlns:a16="http://schemas.microsoft.com/office/drawing/2014/main" id="{2B63918D-6BC3-B0A8-8058-0312122E9D24}"/>
              </a:ext>
            </a:extLst>
          </p:cNvPr>
          <p:cNvSpPr>
            <a:spLocks noGrp="1"/>
          </p:cNvSpPr>
          <p:nvPr>
            <p:ph type="pic" sz="quarter" idx="15"/>
          </p:nvPr>
        </p:nvSpPr>
        <p:spPr>
          <a:xfrm>
            <a:off x="6067011" y="2909741"/>
            <a:ext cx="1040829" cy="1038513"/>
          </a:xfrm>
          <a:prstGeom prst="roundRect">
            <a:avLst/>
          </a:prstGeom>
          <a:solidFill>
            <a:srgbClr val="9288E7"/>
          </a:solidFill>
          <a:effectLst>
            <a:softEdge rad="0"/>
          </a:effectLst>
        </p:spPr>
        <p:txBody>
          <a:bodyPr/>
          <a:lstStyle>
            <a:lvl1pPr marL="0" indent="0">
              <a:buNone/>
              <a:defRPr/>
            </a:lvl1pPr>
          </a:lstStyle>
          <a:p>
            <a:endParaRPr lang="en-US"/>
          </a:p>
        </p:txBody>
      </p:sp>
      <p:sp>
        <p:nvSpPr>
          <p:cNvPr id="25" name="Picture Placeholder 15">
            <a:extLst>
              <a:ext uri="{FF2B5EF4-FFF2-40B4-BE49-F238E27FC236}">
                <a16:creationId xmlns:a16="http://schemas.microsoft.com/office/drawing/2014/main" id="{131C4A08-53A2-E7D1-8B35-C885D2C02C8A}"/>
              </a:ext>
            </a:extLst>
          </p:cNvPr>
          <p:cNvSpPr>
            <a:spLocks noGrp="1"/>
          </p:cNvSpPr>
          <p:nvPr>
            <p:ph type="pic" sz="quarter" idx="16"/>
          </p:nvPr>
        </p:nvSpPr>
        <p:spPr>
          <a:xfrm>
            <a:off x="5230969" y="4741571"/>
            <a:ext cx="1040829" cy="1038513"/>
          </a:xfrm>
          <a:prstGeom prst="roundRect">
            <a:avLst/>
          </a:prstGeom>
          <a:solidFill>
            <a:srgbClr val="9288E7"/>
          </a:solidFill>
          <a:effectLst>
            <a:softEdge rad="0"/>
          </a:effectLst>
        </p:spPr>
        <p:txBody>
          <a:bodyPr/>
          <a:lstStyle>
            <a:lvl1pPr marL="0" indent="0">
              <a:buNone/>
              <a:defRPr/>
            </a:lvl1pPr>
          </a:lstStyle>
          <a:p>
            <a:endParaRPr lang="en-US"/>
          </a:p>
        </p:txBody>
      </p:sp>
      <p:sp>
        <p:nvSpPr>
          <p:cNvPr id="26" name="Text Placeholder 21">
            <a:extLst>
              <a:ext uri="{FF2B5EF4-FFF2-40B4-BE49-F238E27FC236}">
                <a16:creationId xmlns:a16="http://schemas.microsoft.com/office/drawing/2014/main" id="{2EB3CC18-96FC-7A4F-28AC-93733ABF633D}"/>
              </a:ext>
            </a:extLst>
          </p:cNvPr>
          <p:cNvSpPr>
            <a:spLocks noGrp="1"/>
          </p:cNvSpPr>
          <p:nvPr>
            <p:ph type="body" sz="quarter" idx="17" hasCustomPrompt="1"/>
          </p:nvPr>
        </p:nvSpPr>
        <p:spPr>
          <a:xfrm>
            <a:off x="6591588" y="1285187"/>
            <a:ext cx="3843501" cy="883809"/>
          </a:xfrm>
          <a:prstGeom prst="rect">
            <a:avLst/>
          </a:prstGeom>
        </p:spPr>
        <p:txBody>
          <a:bodyPr/>
          <a:lstStyle>
            <a:lvl1pPr marL="0" indent="0" algn="l">
              <a:buNone/>
              <a:defRPr sz="16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7" name="Text Placeholder 21">
            <a:extLst>
              <a:ext uri="{FF2B5EF4-FFF2-40B4-BE49-F238E27FC236}">
                <a16:creationId xmlns:a16="http://schemas.microsoft.com/office/drawing/2014/main" id="{D6C3E674-77A5-7619-AE80-4E04E2D6D929}"/>
              </a:ext>
            </a:extLst>
          </p:cNvPr>
          <p:cNvSpPr>
            <a:spLocks noGrp="1"/>
          </p:cNvSpPr>
          <p:nvPr>
            <p:ph type="body" sz="quarter" idx="18" hasCustomPrompt="1"/>
          </p:nvPr>
        </p:nvSpPr>
        <p:spPr>
          <a:xfrm>
            <a:off x="6591588" y="893040"/>
            <a:ext cx="3843501" cy="499340"/>
          </a:xfrm>
          <a:prstGeom prst="rect">
            <a:avLst/>
          </a:prstGeom>
        </p:spPr>
        <p:txBody>
          <a:bodyPr/>
          <a:lstStyle>
            <a:lvl1pPr marL="0" indent="0">
              <a:buNone/>
              <a:defRPr sz="2200" b="1" i="0">
                <a:solidFill>
                  <a:schemeClr val="accent1"/>
                </a:solidFill>
                <a:latin typeface="Segoe UI Variable Display Semibold" pitchFamily="2" charset="0"/>
              </a:defRPr>
            </a:lvl1pPr>
          </a:lstStyle>
          <a:p>
            <a:pPr lvl="0"/>
            <a:r>
              <a:rPr lang="en-US"/>
              <a:t>Lorem ipsum</a:t>
            </a:r>
          </a:p>
        </p:txBody>
      </p:sp>
      <p:sp>
        <p:nvSpPr>
          <p:cNvPr id="28" name="Text Placeholder 21">
            <a:extLst>
              <a:ext uri="{FF2B5EF4-FFF2-40B4-BE49-F238E27FC236}">
                <a16:creationId xmlns:a16="http://schemas.microsoft.com/office/drawing/2014/main" id="{149CED79-6E9E-B4AA-F70C-83D2F2E6FE5D}"/>
              </a:ext>
            </a:extLst>
          </p:cNvPr>
          <p:cNvSpPr>
            <a:spLocks noGrp="1"/>
          </p:cNvSpPr>
          <p:nvPr>
            <p:ph type="body" sz="quarter" idx="19" hasCustomPrompt="1"/>
          </p:nvPr>
        </p:nvSpPr>
        <p:spPr>
          <a:xfrm>
            <a:off x="6591589" y="4984351"/>
            <a:ext cx="3843500" cy="883809"/>
          </a:xfrm>
          <a:prstGeom prst="rect">
            <a:avLst/>
          </a:prstGeom>
        </p:spPr>
        <p:txBody>
          <a:bodyPr/>
          <a:lstStyle>
            <a:lvl1pPr marL="0" indent="0" algn="l">
              <a:buNone/>
              <a:defRPr sz="16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9" name="Text Placeholder 21">
            <a:extLst>
              <a:ext uri="{FF2B5EF4-FFF2-40B4-BE49-F238E27FC236}">
                <a16:creationId xmlns:a16="http://schemas.microsoft.com/office/drawing/2014/main" id="{AAC579A6-D1D1-8F46-560F-D6005F4884C6}"/>
              </a:ext>
            </a:extLst>
          </p:cNvPr>
          <p:cNvSpPr>
            <a:spLocks noGrp="1"/>
          </p:cNvSpPr>
          <p:nvPr>
            <p:ph type="body" sz="quarter" idx="20" hasCustomPrompt="1"/>
          </p:nvPr>
        </p:nvSpPr>
        <p:spPr>
          <a:xfrm>
            <a:off x="6591589" y="4592204"/>
            <a:ext cx="3843500" cy="499340"/>
          </a:xfrm>
          <a:prstGeom prst="rect">
            <a:avLst/>
          </a:prstGeom>
        </p:spPr>
        <p:txBody>
          <a:bodyPr/>
          <a:lstStyle>
            <a:lvl1pPr marL="0" indent="0">
              <a:buNone/>
              <a:defRPr sz="2200" b="1" i="0">
                <a:solidFill>
                  <a:schemeClr val="accent1"/>
                </a:solidFill>
                <a:latin typeface="Segoe UI Variable Display Semibold" pitchFamily="2" charset="0"/>
              </a:defRPr>
            </a:lvl1pPr>
          </a:lstStyle>
          <a:p>
            <a:pPr lvl="0"/>
            <a:r>
              <a:rPr lang="en-US"/>
              <a:t>Lorem ipsum</a:t>
            </a:r>
          </a:p>
        </p:txBody>
      </p:sp>
      <p:sp>
        <p:nvSpPr>
          <p:cNvPr id="32" name="Text Placeholder 21">
            <a:extLst>
              <a:ext uri="{FF2B5EF4-FFF2-40B4-BE49-F238E27FC236}">
                <a16:creationId xmlns:a16="http://schemas.microsoft.com/office/drawing/2014/main" id="{05827CCD-2347-AA7C-E807-036BB170DA40}"/>
              </a:ext>
            </a:extLst>
          </p:cNvPr>
          <p:cNvSpPr>
            <a:spLocks noGrp="1"/>
          </p:cNvSpPr>
          <p:nvPr>
            <p:ph type="body" sz="quarter" idx="21" hasCustomPrompt="1"/>
          </p:nvPr>
        </p:nvSpPr>
        <p:spPr>
          <a:xfrm>
            <a:off x="7553194" y="2179411"/>
            <a:ext cx="2881895" cy="395148"/>
          </a:xfrm>
          <a:prstGeom prst="rect">
            <a:avLst/>
          </a:prstGeom>
        </p:spPr>
        <p:txBody>
          <a:bodyPr/>
          <a:lstStyle>
            <a:lvl1pPr marL="0" indent="0" algn="l">
              <a:buNone/>
              <a:defRPr sz="1600" b="0" i="0">
                <a:solidFill>
                  <a:schemeClr val="bg1"/>
                </a:solidFill>
                <a:latin typeface="Segoe UI Variable Text" pitchFamily="2" charset="0"/>
              </a:defRPr>
            </a:lvl1pPr>
          </a:lstStyle>
          <a:p>
            <a:pPr lvl="0" algn="r">
              <a:lnSpc>
                <a:spcPct val="90000"/>
              </a:lnSpc>
              <a:defRPr/>
            </a:pPr>
            <a:r>
              <a:rPr lang="en-US" sz="1600">
                <a:solidFill>
                  <a:schemeClr val="bg1"/>
                </a:solidFill>
                <a:latin typeface="Segoe UI" panose="020B0502040204020203" pitchFamily="34" charset="0"/>
                <a:cs typeface="Segoe UI" panose="020B0502040204020203" pitchFamily="34" charset="0"/>
                <a:sym typeface="Wingdings" panose="05000000000000000000" pitchFamily="2" charset="2"/>
              </a:rPr>
              <a:t> </a:t>
            </a:r>
            <a:r>
              <a:rPr lang="en-US" sz="1600">
                <a:solidFill>
                  <a:schemeClr val="bg1"/>
                </a:solidFill>
                <a:latin typeface="Segoe UI" panose="020B0502040204020203" pitchFamily="34" charset="0"/>
                <a:cs typeface="Segoe UI" panose="020B0502040204020203" pitchFamily="34" charset="0"/>
              </a:rPr>
              <a:t>See how </a:t>
            </a:r>
            <a:r>
              <a:rPr lang="en-US" sz="1600">
                <a:latin typeface="Segoe UI" panose="020B0502040204020203" pitchFamily="34" charset="0"/>
                <a:cs typeface="Segoe UI" panose="020B0502040204020203" pitchFamily="34" charset="0"/>
                <a:hlinkClick r:id="rId2"/>
              </a:rPr>
              <a:t>the BBC</a:t>
            </a:r>
            <a:r>
              <a:rPr lang="en-US" sz="1600">
                <a:latin typeface="Segoe UI" panose="020B0502040204020203" pitchFamily="34" charset="0"/>
                <a:cs typeface="Segoe UI" panose="020B0502040204020203" pitchFamily="34" charset="0"/>
              </a:rPr>
              <a:t> </a:t>
            </a:r>
            <a:r>
              <a:rPr lang="en-US" sz="1600">
                <a:solidFill>
                  <a:schemeClr val="bg1"/>
                </a:solidFill>
                <a:latin typeface="Segoe UI" panose="020B0502040204020203" pitchFamily="34" charset="0"/>
                <a:cs typeface="Segoe UI" panose="020B0502040204020203" pitchFamily="34" charset="0"/>
              </a:rPr>
              <a:t>did it</a:t>
            </a:r>
          </a:p>
        </p:txBody>
      </p:sp>
      <p:sp>
        <p:nvSpPr>
          <p:cNvPr id="33" name="Text Placeholder 21">
            <a:extLst>
              <a:ext uri="{FF2B5EF4-FFF2-40B4-BE49-F238E27FC236}">
                <a16:creationId xmlns:a16="http://schemas.microsoft.com/office/drawing/2014/main" id="{7A619965-B569-A6DA-0C01-8FE6B51D04AA}"/>
              </a:ext>
            </a:extLst>
          </p:cNvPr>
          <p:cNvSpPr>
            <a:spLocks noGrp="1"/>
          </p:cNvSpPr>
          <p:nvPr>
            <p:ph type="body" sz="quarter" idx="22" hasCustomPrompt="1"/>
          </p:nvPr>
        </p:nvSpPr>
        <p:spPr>
          <a:xfrm>
            <a:off x="8426031" y="4036640"/>
            <a:ext cx="2881895" cy="395148"/>
          </a:xfrm>
          <a:prstGeom prst="rect">
            <a:avLst/>
          </a:prstGeom>
        </p:spPr>
        <p:txBody>
          <a:bodyPr/>
          <a:lstStyle>
            <a:lvl1pPr marL="0" indent="0" algn="l">
              <a:buNone/>
              <a:defRPr sz="1600" b="0" i="0">
                <a:solidFill>
                  <a:schemeClr val="bg1"/>
                </a:solidFill>
                <a:latin typeface="Segoe UI Variable Text" pitchFamily="2" charset="0"/>
              </a:defRPr>
            </a:lvl1pPr>
          </a:lstStyle>
          <a:p>
            <a:pPr lvl="0" algn="r">
              <a:lnSpc>
                <a:spcPct val="90000"/>
              </a:lnSpc>
              <a:defRPr/>
            </a:pPr>
            <a:r>
              <a:rPr lang="en-US" sz="1600">
                <a:solidFill>
                  <a:schemeClr val="bg1"/>
                </a:solidFill>
                <a:latin typeface="Segoe UI" panose="020B0502040204020203" pitchFamily="34" charset="0"/>
                <a:cs typeface="Segoe UI" panose="020B0502040204020203" pitchFamily="34" charset="0"/>
                <a:sym typeface="Wingdings" panose="05000000000000000000" pitchFamily="2" charset="2"/>
              </a:rPr>
              <a:t> </a:t>
            </a:r>
            <a:r>
              <a:rPr lang="en-US" sz="1600">
                <a:solidFill>
                  <a:schemeClr val="bg1"/>
                </a:solidFill>
                <a:latin typeface="Segoe UI" panose="020B0502040204020203" pitchFamily="34" charset="0"/>
                <a:cs typeface="Segoe UI" panose="020B0502040204020203" pitchFamily="34" charset="0"/>
              </a:rPr>
              <a:t>See how </a:t>
            </a:r>
            <a:r>
              <a:rPr lang="en-US" sz="1600">
                <a:latin typeface="Segoe UI" panose="020B0502040204020203" pitchFamily="34" charset="0"/>
                <a:cs typeface="Segoe UI" panose="020B0502040204020203" pitchFamily="34" charset="0"/>
                <a:hlinkClick r:id="rId2"/>
              </a:rPr>
              <a:t>the BBC</a:t>
            </a:r>
            <a:r>
              <a:rPr lang="en-US" sz="1600">
                <a:latin typeface="Segoe UI" panose="020B0502040204020203" pitchFamily="34" charset="0"/>
                <a:cs typeface="Segoe UI" panose="020B0502040204020203" pitchFamily="34" charset="0"/>
              </a:rPr>
              <a:t> </a:t>
            </a:r>
            <a:r>
              <a:rPr lang="en-US" sz="1600">
                <a:solidFill>
                  <a:schemeClr val="bg1"/>
                </a:solidFill>
                <a:latin typeface="Segoe UI" panose="020B0502040204020203" pitchFamily="34" charset="0"/>
                <a:cs typeface="Segoe UI" panose="020B0502040204020203" pitchFamily="34" charset="0"/>
              </a:rPr>
              <a:t>did it</a:t>
            </a:r>
          </a:p>
        </p:txBody>
      </p:sp>
      <p:sp>
        <p:nvSpPr>
          <p:cNvPr id="34" name="Text Placeholder 21">
            <a:extLst>
              <a:ext uri="{FF2B5EF4-FFF2-40B4-BE49-F238E27FC236}">
                <a16:creationId xmlns:a16="http://schemas.microsoft.com/office/drawing/2014/main" id="{BF75FFA0-5C37-B298-1C7A-C3A3BA59A35D}"/>
              </a:ext>
            </a:extLst>
          </p:cNvPr>
          <p:cNvSpPr>
            <a:spLocks noGrp="1"/>
          </p:cNvSpPr>
          <p:nvPr>
            <p:ph type="body" sz="quarter" idx="23" hasCustomPrompt="1"/>
          </p:nvPr>
        </p:nvSpPr>
        <p:spPr>
          <a:xfrm>
            <a:off x="7553194" y="5865159"/>
            <a:ext cx="2881895" cy="395148"/>
          </a:xfrm>
          <a:prstGeom prst="rect">
            <a:avLst/>
          </a:prstGeom>
        </p:spPr>
        <p:txBody>
          <a:bodyPr/>
          <a:lstStyle>
            <a:lvl1pPr marL="0" indent="0" algn="l">
              <a:buNone/>
              <a:defRPr sz="1600" b="0" i="0">
                <a:solidFill>
                  <a:schemeClr val="bg1"/>
                </a:solidFill>
                <a:latin typeface="Segoe UI Variable Text" pitchFamily="2" charset="0"/>
              </a:defRPr>
            </a:lvl1pPr>
          </a:lstStyle>
          <a:p>
            <a:pPr lvl="0" algn="r">
              <a:lnSpc>
                <a:spcPct val="90000"/>
              </a:lnSpc>
              <a:defRPr/>
            </a:pPr>
            <a:r>
              <a:rPr lang="en-US" sz="1600">
                <a:solidFill>
                  <a:schemeClr val="bg1"/>
                </a:solidFill>
                <a:latin typeface="Segoe UI" panose="020B0502040204020203" pitchFamily="34" charset="0"/>
                <a:cs typeface="Segoe UI" panose="020B0502040204020203" pitchFamily="34" charset="0"/>
                <a:sym typeface="Wingdings" panose="05000000000000000000" pitchFamily="2" charset="2"/>
              </a:rPr>
              <a:t> </a:t>
            </a:r>
            <a:r>
              <a:rPr lang="en-US" sz="1600">
                <a:solidFill>
                  <a:schemeClr val="bg1"/>
                </a:solidFill>
                <a:latin typeface="Segoe UI" panose="020B0502040204020203" pitchFamily="34" charset="0"/>
                <a:cs typeface="Segoe UI" panose="020B0502040204020203" pitchFamily="34" charset="0"/>
              </a:rPr>
              <a:t>See how </a:t>
            </a:r>
            <a:r>
              <a:rPr lang="en-US" sz="1600">
                <a:latin typeface="Segoe UI" panose="020B0502040204020203" pitchFamily="34" charset="0"/>
                <a:cs typeface="Segoe UI" panose="020B0502040204020203" pitchFamily="34" charset="0"/>
                <a:hlinkClick r:id="rId2"/>
              </a:rPr>
              <a:t>the BBC</a:t>
            </a:r>
            <a:r>
              <a:rPr lang="en-US" sz="1600">
                <a:latin typeface="Segoe UI" panose="020B0502040204020203" pitchFamily="34" charset="0"/>
                <a:cs typeface="Segoe UI" panose="020B0502040204020203" pitchFamily="34" charset="0"/>
              </a:rPr>
              <a:t> </a:t>
            </a:r>
            <a:r>
              <a:rPr lang="en-US" sz="1600">
                <a:solidFill>
                  <a:schemeClr val="bg1"/>
                </a:solidFill>
                <a:latin typeface="Segoe UI" panose="020B0502040204020203" pitchFamily="34" charset="0"/>
                <a:cs typeface="Segoe UI" panose="020B0502040204020203" pitchFamily="34" charset="0"/>
              </a:rPr>
              <a:t>did it</a:t>
            </a:r>
          </a:p>
        </p:txBody>
      </p:sp>
      <p:pic>
        <p:nvPicPr>
          <p:cNvPr id="2" name="Picture 1" descr="A close up of a jellyfish&#10;&#10;Description automatically generated with low confidence">
            <a:extLst>
              <a:ext uri="{FF2B5EF4-FFF2-40B4-BE49-F238E27FC236}">
                <a16:creationId xmlns:a16="http://schemas.microsoft.com/office/drawing/2014/main" id="{2CFD0EB8-88F9-24B4-7558-683E61684E00}"/>
              </a:ext>
            </a:extLst>
          </p:cNvPr>
          <p:cNvPicPr>
            <a:picLocks noChangeAspect="1"/>
          </p:cNvPicPr>
          <p:nvPr userDrawn="1"/>
        </p:nvPicPr>
        <p:blipFill rotWithShape="1">
          <a:blip r:embed="rId3" cstate="email">
            <a:alphaModFix amt="45000"/>
            <a:extLst>
              <a:ext uri="{28A0092B-C50C-407E-A947-70E740481C1C}">
                <a14:useLocalDpi xmlns:a14="http://schemas.microsoft.com/office/drawing/2010/main"/>
              </a:ext>
            </a:extLst>
          </a:blip>
          <a:srcRect l="22074" t="9546" r="41881" b="7219"/>
          <a:stretch/>
        </p:blipFill>
        <p:spPr>
          <a:xfrm flipH="1">
            <a:off x="0" y="-1"/>
            <a:ext cx="5279923" cy="6858001"/>
          </a:xfrm>
          <a:prstGeom prst="rect">
            <a:avLst/>
          </a:prstGeom>
        </p:spPr>
      </p:pic>
    </p:spTree>
    <p:extLst>
      <p:ext uri="{BB962C8B-B14F-4D97-AF65-F5344CB8AC3E}">
        <p14:creationId xmlns:p14="http://schemas.microsoft.com/office/powerpoint/2010/main" val="298134083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Graphic">
    <p:spTree>
      <p:nvGrpSpPr>
        <p:cNvPr id="1" name=""/>
        <p:cNvGrpSpPr/>
        <p:nvPr/>
      </p:nvGrpSpPr>
      <p:grpSpPr>
        <a:xfrm>
          <a:off x="0" y="0"/>
          <a:ext cx="0" cy="0"/>
          <a:chOff x="0" y="0"/>
          <a:chExt cx="0" cy="0"/>
        </a:xfrm>
      </p:grpSpPr>
      <p:pic>
        <p:nvPicPr>
          <p:cNvPr id="2" name="Picture 1" descr="A picture containing text, vector graphics&#10;&#10;Description automatically generated">
            <a:extLst>
              <a:ext uri="{FF2B5EF4-FFF2-40B4-BE49-F238E27FC236}">
                <a16:creationId xmlns:a16="http://schemas.microsoft.com/office/drawing/2014/main" id="{EC2CAC23-1268-5E7C-87AE-680DA7F183B6}"/>
              </a:ext>
            </a:extLst>
          </p:cNvPr>
          <p:cNvPicPr>
            <a:picLocks noChangeAspect="1"/>
          </p:cNvPicPr>
          <p:nvPr userDrawn="1"/>
        </p:nvPicPr>
        <p:blipFill>
          <a:blip r:embed="rId2" cstate="email">
            <a:alphaModFix amt="66000"/>
            <a:extLst>
              <a:ext uri="{28A0092B-C50C-407E-A947-70E740481C1C}">
                <a14:useLocalDpi xmlns:a14="http://schemas.microsoft.com/office/drawing/2010/main"/>
              </a:ext>
            </a:extLst>
          </a:blip>
          <a:stretch>
            <a:fillRect/>
          </a:stretch>
        </p:blipFill>
        <p:spPr>
          <a:xfrm>
            <a:off x="6520543" y="0"/>
            <a:ext cx="5671457" cy="3193277"/>
          </a:xfrm>
          <a:prstGeom prst="rect">
            <a:avLst/>
          </a:prstGeom>
        </p:spPr>
      </p:pic>
    </p:spTree>
    <p:extLst>
      <p:ext uri="{BB962C8B-B14F-4D97-AF65-F5344CB8AC3E}">
        <p14:creationId xmlns:p14="http://schemas.microsoft.com/office/powerpoint/2010/main" val="1803303680"/>
      </p:ext>
    </p:extLst>
  </p:cSld>
  <p:clrMapOvr>
    <a:masterClrMapping/>
  </p:clrMapOvr>
  <p:transition>
    <p:fade/>
  </p:transition>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2_Graphic">
    <p:spTree>
      <p:nvGrpSpPr>
        <p:cNvPr id="1" name=""/>
        <p:cNvGrpSpPr/>
        <p:nvPr/>
      </p:nvGrpSpPr>
      <p:grpSpPr>
        <a:xfrm>
          <a:off x="0" y="0"/>
          <a:ext cx="0" cy="0"/>
          <a:chOff x="0" y="0"/>
          <a:chExt cx="0" cy="0"/>
        </a:xfrm>
      </p:grpSpPr>
      <p:pic>
        <p:nvPicPr>
          <p:cNvPr id="3" name="Picture 2" descr="A close up of a jellyfish&#10;&#10;Description automatically generated with low confidence">
            <a:extLst>
              <a:ext uri="{FF2B5EF4-FFF2-40B4-BE49-F238E27FC236}">
                <a16:creationId xmlns:a16="http://schemas.microsoft.com/office/drawing/2014/main" id="{6A6D1CED-EFAD-5CC5-6AD3-E20129E5E775}"/>
              </a:ext>
            </a:extLst>
          </p:cNvPr>
          <p:cNvPicPr>
            <a:picLocks noChangeAspect="1"/>
          </p:cNvPicPr>
          <p:nvPr userDrawn="1"/>
        </p:nvPicPr>
        <p:blipFill rotWithShape="1">
          <a:blip r:embed="rId2" cstate="email">
            <a:alphaModFix amt="46000"/>
            <a:extLst>
              <a:ext uri="{28A0092B-C50C-407E-A947-70E740481C1C}">
                <a14:useLocalDpi xmlns:a14="http://schemas.microsoft.com/office/drawing/2010/main"/>
              </a:ext>
            </a:extLst>
          </a:blip>
          <a:srcRect l="32876" t="9546" r="31079" b="7219"/>
          <a:stretch/>
        </p:blipFill>
        <p:spPr>
          <a:xfrm flipH="1">
            <a:off x="0" y="-1"/>
            <a:ext cx="5279923" cy="6858001"/>
          </a:xfrm>
          <a:prstGeom prst="rect">
            <a:avLst/>
          </a:prstGeom>
        </p:spPr>
      </p:pic>
    </p:spTree>
    <p:extLst>
      <p:ext uri="{BB962C8B-B14F-4D97-AF65-F5344CB8AC3E}">
        <p14:creationId xmlns:p14="http://schemas.microsoft.com/office/powerpoint/2010/main" val="2385770936"/>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Graphic">
    <p:spTree>
      <p:nvGrpSpPr>
        <p:cNvPr id="1" name=""/>
        <p:cNvGrpSpPr/>
        <p:nvPr/>
      </p:nvGrpSpPr>
      <p:grpSpPr>
        <a:xfrm>
          <a:off x="0" y="0"/>
          <a:ext cx="0" cy="0"/>
          <a:chOff x="0" y="0"/>
          <a:chExt cx="0" cy="0"/>
        </a:xfrm>
      </p:grpSpPr>
      <p:pic>
        <p:nvPicPr>
          <p:cNvPr id="3" name="Picture 2" descr="A close up of a jellyfish&#10;&#10;Description automatically generated with low confidence">
            <a:extLst>
              <a:ext uri="{FF2B5EF4-FFF2-40B4-BE49-F238E27FC236}">
                <a16:creationId xmlns:a16="http://schemas.microsoft.com/office/drawing/2014/main" id="{6A6D1CED-EFAD-5CC5-6AD3-E20129E5E775}"/>
              </a:ext>
            </a:extLst>
          </p:cNvPr>
          <p:cNvPicPr>
            <a:picLocks noChangeAspect="1"/>
          </p:cNvPicPr>
          <p:nvPr userDrawn="1"/>
        </p:nvPicPr>
        <p:blipFill rotWithShape="1">
          <a:blip r:embed="rId2" cstate="email">
            <a:alphaModFix amt="46000"/>
            <a:extLst>
              <a:ext uri="{28A0092B-C50C-407E-A947-70E740481C1C}">
                <a14:useLocalDpi xmlns:a14="http://schemas.microsoft.com/office/drawing/2010/main"/>
              </a:ext>
            </a:extLst>
          </a:blip>
          <a:srcRect l="32876" t="9546" r="31079" b="7219"/>
          <a:stretch/>
        </p:blipFill>
        <p:spPr>
          <a:xfrm>
            <a:off x="6912077" y="-1"/>
            <a:ext cx="5279923" cy="6858001"/>
          </a:xfrm>
          <a:prstGeom prst="rect">
            <a:avLst/>
          </a:prstGeom>
        </p:spPr>
      </p:pic>
    </p:spTree>
    <p:extLst>
      <p:ext uri="{BB962C8B-B14F-4D97-AF65-F5344CB8AC3E}">
        <p14:creationId xmlns:p14="http://schemas.microsoft.com/office/powerpoint/2010/main" val="195941359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Graphic">
    <p:spTree>
      <p:nvGrpSpPr>
        <p:cNvPr id="1" name=""/>
        <p:cNvGrpSpPr/>
        <p:nvPr/>
      </p:nvGrpSpPr>
      <p:grpSpPr>
        <a:xfrm>
          <a:off x="0" y="0"/>
          <a:ext cx="0" cy="0"/>
          <a:chOff x="0" y="0"/>
          <a:chExt cx="0" cy="0"/>
        </a:xfrm>
      </p:grpSpPr>
      <p:pic>
        <p:nvPicPr>
          <p:cNvPr id="4" name="Picture 3" descr="A picture containing bird, parrot&#10;&#10;Description automatically generated">
            <a:extLst>
              <a:ext uri="{FF2B5EF4-FFF2-40B4-BE49-F238E27FC236}">
                <a16:creationId xmlns:a16="http://schemas.microsoft.com/office/drawing/2014/main" id="{B6C67116-D23B-FFB4-4BF9-4EBB603DB725}"/>
              </a:ext>
            </a:extLst>
          </p:cNvPr>
          <p:cNvPicPr>
            <a:picLocks noChangeAspect="1"/>
          </p:cNvPicPr>
          <p:nvPr userDrawn="1"/>
        </p:nvPicPr>
        <p:blipFill rotWithShape="1">
          <a:blip r:embed="rId2" cstate="email">
            <a:alphaModFix amt="51000"/>
            <a:extLst>
              <a:ext uri="{28A0092B-C50C-407E-A947-70E740481C1C}">
                <a14:useLocalDpi xmlns:a14="http://schemas.microsoft.com/office/drawing/2010/main"/>
              </a:ext>
            </a:extLst>
          </a:blip>
          <a:srcRect l="34800" t="48489" r="8927" b="-491"/>
          <a:stretch/>
        </p:blipFill>
        <p:spPr>
          <a:xfrm rot="1200000" flipH="1">
            <a:off x="7572751" y="-710028"/>
            <a:ext cx="5701622" cy="2963787"/>
          </a:xfrm>
          <a:prstGeom prst="rect">
            <a:avLst/>
          </a:prstGeom>
        </p:spPr>
      </p:pic>
    </p:spTree>
    <p:extLst>
      <p:ext uri="{BB962C8B-B14F-4D97-AF65-F5344CB8AC3E}">
        <p14:creationId xmlns:p14="http://schemas.microsoft.com/office/powerpoint/2010/main" val="353049904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5950A1-EF57-F961-9B38-13F40395B7EF}"/>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a:ext>
            </a:extLst>
          </a:blip>
          <a:srcRect l="-32952" r="32952"/>
          <a:stretch/>
        </p:blipFill>
        <p:spPr>
          <a:xfrm flipH="1">
            <a:off x="0" y="0"/>
            <a:ext cx="12192000" cy="6864626"/>
          </a:xfrm>
          <a:prstGeom prst="rect">
            <a:avLst/>
          </a:prstGeom>
        </p:spPr>
      </p:pic>
    </p:spTree>
    <p:extLst>
      <p:ext uri="{BB962C8B-B14F-4D97-AF65-F5344CB8AC3E}">
        <p14:creationId xmlns:p14="http://schemas.microsoft.com/office/powerpoint/2010/main" val="187980771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27598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0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5950A1-EF57-F961-9B38-13F40395B7EF}"/>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a:ext>
            </a:extLst>
          </a:blip>
          <a:srcRect l="-32952" r="32952"/>
          <a:stretch/>
        </p:blipFill>
        <p:spPr>
          <a:xfrm>
            <a:off x="0" y="0"/>
            <a:ext cx="12192000" cy="6864626"/>
          </a:xfrm>
          <a:prstGeom prst="rect">
            <a:avLst/>
          </a:prstGeom>
        </p:spPr>
      </p:pic>
    </p:spTree>
    <p:extLst>
      <p:ext uri="{BB962C8B-B14F-4D97-AF65-F5344CB8AC3E}">
        <p14:creationId xmlns:p14="http://schemas.microsoft.com/office/powerpoint/2010/main" val="313907275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5_Graphic">
    <p:spTree>
      <p:nvGrpSpPr>
        <p:cNvPr id="1" name=""/>
        <p:cNvGrpSpPr/>
        <p:nvPr/>
      </p:nvGrpSpPr>
      <p:grpSpPr>
        <a:xfrm>
          <a:off x="0" y="0"/>
          <a:ext cx="0" cy="0"/>
          <a:chOff x="0" y="0"/>
          <a:chExt cx="0" cy="0"/>
        </a:xfrm>
      </p:grpSpPr>
      <p:pic>
        <p:nvPicPr>
          <p:cNvPr id="4" name="Picture 3" descr="A purple flower with a black background&#10;&#10;Description automatically generated with medium confidence">
            <a:extLst>
              <a:ext uri="{FF2B5EF4-FFF2-40B4-BE49-F238E27FC236}">
                <a16:creationId xmlns:a16="http://schemas.microsoft.com/office/drawing/2014/main" id="{458CC301-4694-33FA-1A6F-2621EAAF1775}"/>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21524" t="21453" r="44602" b="-2007"/>
          <a:stretch/>
        </p:blipFill>
        <p:spPr>
          <a:xfrm>
            <a:off x="7472516" y="0"/>
            <a:ext cx="4719484" cy="6312924"/>
          </a:xfrm>
          <a:prstGeom prst="rect">
            <a:avLst/>
          </a:prstGeom>
        </p:spPr>
      </p:pic>
    </p:spTree>
    <p:extLst>
      <p:ext uri="{BB962C8B-B14F-4D97-AF65-F5344CB8AC3E}">
        <p14:creationId xmlns:p14="http://schemas.microsoft.com/office/powerpoint/2010/main" val="252051217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6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email">
            <a:alphaModFix amt="40000"/>
            <a:extLst>
              <a:ext uri="{28A0092B-C50C-407E-A947-70E740481C1C}">
                <a14:useLocalDpi xmlns:a14="http://schemas.microsoft.com/office/drawing/2010/main"/>
              </a:ext>
            </a:extLst>
          </a:blip>
          <a:srcRect l="42486" t="-10652" r="7514" b="58201"/>
          <a:stretch/>
        </p:blipFill>
        <p:spPr>
          <a:xfrm>
            <a:off x="0" y="2473263"/>
            <a:ext cx="4316896" cy="4384737"/>
          </a:xfrm>
          <a:prstGeom prst="rect">
            <a:avLst/>
          </a:prstGeom>
        </p:spPr>
      </p:pic>
    </p:spTree>
    <p:extLst>
      <p:ext uri="{BB962C8B-B14F-4D97-AF65-F5344CB8AC3E}">
        <p14:creationId xmlns:p14="http://schemas.microsoft.com/office/powerpoint/2010/main" val="318839622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64424" t="32792" r="-2343" b="-13640"/>
          <a:stretch/>
        </p:blipFill>
        <p:spPr>
          <a:xfrm>
            <a:off x="0" y="0"/>
            <a:ext cx="2840019" cy="5862918"/>
          </a:xfrm>
          <a:prstGeom prst="rect">
            <a:avLst/>
          </a:prstGeom>
        </p:spPr>
      </p:pic>
    </p:spTree>
    <p:extLst>
      <p:ext uri="{BB962C8B-B14F-4D97-AF65-F5344CB8AC3E}">
        <p14:creationId xmlns:p14="http://schemas.microsoft.com/office/powerpoint/2010/main" val="214139782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66571" t="50000" r="-4490" b="-30848"/>
          <a:stretch/>
        </p:blipFill>
        <p:spPr>
          <a:xfrm>
            <a:off x="0" y="0"/>
            <a:ext cx="2840019" cy="5862918"/>
          </a:xfrm>
          <a:prstGeom prst="rect">
            <a:avLst/>
          </a:prstGeom>
        </p:spPr>
      </p:pic>
    </p:spTree>
    <p:extLst>
      <p:ext uri="{BB962C8B-B14F-4D97-AF65-F5344CB8AC3E}">
        <p14:creationId xmlns:p14="http://schemas.microsoft.com/office/powerpoint/2010/main" val="298406260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1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66571" t="50000" r="-4490" b="-30848"/>
          <a:stretch/>
        </p:blipFill>
        <p:spPr>
          <a:xfrm flipH="1">
            <a:off x="9351981" y="0"/>
            <a:ext cx="2840019" cy="5862918"/>
          </a:xfrm>
          <a:prstGeom prst="rect">
            <a:avLst/>
          </a:prstGeom>
        </p:spPr>
      </p:pic>
    </p:spTree>
    <p:extLst>
      <p:ext uri="{BB962C8B-B14F-4D97-AF65-F5344CB8AC3E}">
        <p14:creationId xmlns:p14="http://schemas.microsoft.com/office/powerpoint/2010/main" val="267878136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3_Graphic">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D69D1A-7A16-B504-3F51-1203A933F7FD}"/>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66571" t="59552" r="-4490" b="-40400"/>
          <a:stretch/>
        </p:blipFill>
        <p:spPr>
          <a:xfrm>
            <a:off x="0" y="0"/>
            <a:ext cx="2840019" cy="5862918"/>
          </a:xfrm>
          <a:prstGeom prst="rect">
            <a:avLst/>
          </a:prstGeom>
        </p:spPr>
      </p:pic>
    </p:spTree>
    <p:extLst>
      <p:ext uri="{BB962C8B-B14F-4D97-AF65-F5344CB8AC3E}">
        <p14:creationId xmlns:p14="http://schemas.microsoft.com/office/powerpoint/2010/main" val="22760828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7_Graphic">
    <p:spTree>
      <p:nvGrpSpPr>
        <p:cNvPr id="1" name=""/>
        <p:cNvGrpSpPr/>
        <p:nvPr/>
      </p:nvGrpSpPr>
      <p:grpSpPr>
        <a:xfrm>
          <a:off x="0" y="0"/>
          <a:ext cx="0" cy="0"/>
          <a:chOff x="0" y="0"/>
          <a:chExt cx="0" cy="0"/>
        </a:xfrm>
      </p:grpSpPr>
      <p:pic>
        <p:nvPicPr>
          <p:cNvPr id="3" name="Picture 2" descr="A picture containing text, vector graphics&#10;&#10;Description automatically generated">
            <a:extLst>
              <a:ext uri="{FF2B5EF4-FFF2-40B4-BE49-F238E27FC236}">
                <a16:creationId xmlns:a16="http://schemas.microsoft.com/office/drawing/2014/main" id="{724001CE-D9BC-76DF-72B1-90541A9204A2}"/>
              </a:ext>
            </a:extLst>
          </p:cNvPr>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flipH="1">
            <a:off x="0" y="1"/>
            <a:ext cx="3873910" cy="2181180"/>
          </a:xfrm>
          <a:prstGeom prst="rect">
            <a:avLst/>
          </a:prstGeom>
        </p:spPr>
      </p:pic>
    </p:spTree>
    <p:extLst>
      <p:ext uri="{BB962C8B-B14F-4D97-AF65-F5344CB8AC3E}">
        <p14:creationId xmlns:p14="http://schemas.microsoft.com/office/powerpoint/2010/main" val="433712870"/>
      </p:ext>
    </p:extLst>
  </p:cSld>
  <p:clrMapOvr>
    <a:masterClrMapping/>
  </p:clrMapOvr>
  <p:transition>
    <p:fade/>
  </p:transition>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04F74B-185F-3B29-5A1E-D3F49AF062A1}"/>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1183" t="51789" r="48817" b="-4240"/>
          <a:stretch/>
        </p:blipFill>
        <p:spPr>
          <a:xfrm rot="16200000">
            <a:off x="-4634" y="-14609"/>
            <a:ext cx="1859270" cy="1888489"/>
          </a:xfrm>
          <a:prstGeom prst="rect">
            <a:avLst/>
          </a:prstGeom>
        </p:spPr>
      </p:pic>
    </p:spTree>
    <p:extLst>
      <p:ext uri="{BB962C8B-B14F-4D97-AF65-F5344CB8AC3E}">
        <p14:creationId xmlns:p14="http://schemas.microsoft.com/office/powerpoint/2010/main" val="13664172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image" Target="../media/image21.png"/><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theme" Target="../theme/theme2.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image" Target="../media/image34.emf"/><Relationship Id="rId3" Type="http://schemas.openxmlformats.org/officeDocument/2006/relationships/slideLayout" Target="../slideLayouts/slideLayout79.xml"/><Relationship Id="rId21" Type="http://schemas.openxmlformats.org/officeDocument/2006/relationships/slideLayout" Target="../slideLayouts/slideLayout97.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oleObject" Target="../embeddings/oleObject1.bin"/><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tags" Target="../tags/tag1.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theme" Target="../theme/theme3.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image" Target="../media/image2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435272478"/>
      </p:ext>
    </p:extLst>
  </p:cSld>
  <p:clrMap bg1="dk1" tx1="lt1" bg2="dk2" tx2="lt2" accent1="accent1" accent2="accent2" accent3="accent3" accent4="accent4" accent5="accent5" accent6="accent6" hlink="hlink" folHlink="folHlink"/>
  <p:sldLayoutIdLst>
    <p:sldLayoutId id="2147485272" r:id="rId1"/>
    <p:sldLayoutId id="2147485273"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8" r:id="rId26"/>
    <p:sldLayoutId id="2147483729" r:id="rId27"/>
    <p:sldLayoutId id="2147483730" r:id="rId28"/>
    <p:sldLayoutId id="2147483731" r:id="rId29"/>
    <p:sldLayoutId id="2147483732" r:id="rId30"/>
    <p:sldLayoutId id="2147483733" r:id="rId31"/>
    <p:sldLayoutId id="2147483734" r:id="rId32"/>
    <p:sldLayoutId id="2147483735" r:id="rId33"/>
    <p:sldLayoutId id="2147483736" r:id="rId34"/>
    <p:sldLayoutId id="2147483737" r:id="rId35"/>
    <p:sldLayoutId id="2147483738" r:id="rId36"/>
    <p:sldLayoutId id="2147483739" r:id="rId37"/>
    <p:sldLayoutId id="2147483740" r:id="rId38"/>
    <p:sldLayoutId id="2147483741" r:id="rId39"/>
    <p:sldLayoutId id="2147483742" r:id="rId40"/>
    <p:sldLayoutId id="2147483743" r:id="rId41"/>
    <p:sldLayoutId id="2147483744" r:id="rId42"/>
    <p:sldLayoutId id="2147483745" r:id="rId43"/>
    <p:sldLayoutId id="2147483746" r:id="rId44"/>
    <p:sldLayoutId id="2147483747" r:id="rId45"/>
    <p:sldLayoutId id="2147483748" r:id="rId46"/>
    <p:sldLayoutId id="2147483749" r:id="rId47"/>
    <p:sldLayoutId id="2147483750" r:id="rId48"/>
    <p:sldLayoutId id="2147483751" r:id="rId49"/>
    <p:sldLayoutId id="2147483752" r:id="rId50"/>
    <p:sldLayoutId id="2147483753" r:id="rId51"/>
    <p:sldLayoutId id="2147483754" r:id="rId5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F5F1FA">
                <a:lumMod val="97099"/>
                <a:alpha val="69897"/>
              </a:srgbClr>
            </a:gs>
            <a:gs pos="100000">
              <a:srgbClr val="EDF6FB">
                <a:lumMod val="92371"/>
              </a:srgbClr>
            </a:gs>
          </a:gsLst>
          <a:lin ang="1380000" scaled="0"/>
          <a:tileRect/>
        </a:gra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9" name="Picture 48">
            <a:extLst>
              <a:ext uri="{FF2B5EF4-FFF2-40B4-BE49-F238E27FC236}">
                <a16:creationId xmlns:a16="http://schemas.microsoft.com/office/drawing/2014/main" id="{18E4BB3E-EFB4-084A-18AD-5FF1136C772A}"/>
              </a:ext>
            </a:extLst>
          </p:cNvPr>
          <p:cNvPicPr>
            <a:picLocks noChangeAspect="1"/>
          </p:cNvPicPr>
          <p:nvPr userDrawn="1"/>
        </p:nvPicPr>
        <p:blipFill>
          <a:blip r:embed="rId26" cstate="email">
            <a:extLst>
              <a:ext uri="{28A0092B-C50C-407E-A947-70E740481C1C}">
                <a14:useLocalDpi xmlns:a14="http://schemas.microsoft.com/office/drawing/2010/main"/>
              </a:ext>
            </a:extLst>
          </a:blip>
          <a:stretch>
            <a:fillRect/>
          </a:stretch>
        </p:blipFill>
        <p:spPr>
          <a:xfrm>
            <a:off x="12330030" y="-72426"/>
            <a:ext cx="1227865" cy="6949440"/>
          </a:xfrm>
          <a:prstGeom prst="rect">
            <a:avLst/>
          </a:prstGeom>
        </p:spPr>
      </p:pic>
      <p:sp>
        <p:nvSpPr>
          <p:cNvPr id="6" name="TextBox 5">
            <a:extLst>
              <a:ext uri="{FF2B5EF4-FFF2-40B4-BE49-F238E27FC236}">
                <a16:creationId xmlns:a16="http://schemas.microsoft.com/office/drawing/2014/main" id="{622D5925-CBC3-C546-5D57-851177250A4D}"/>
              </a:ext>
            </a:extLst>
          </p:cNvPr>
          <p:cNvSpPr txBox="1"/>
          <p:nvPr>
            <p:extLst>
              <p:ext uri="{1162E1C5-73C7-4A58-AE30-91384D911F3F}">
                <p184:classification xmlns:p184="http://schemas.microsoft.com/office/powerpoint/2018/4/main" val="ftr"/>
              </p:ext>
            </p:extLst>
          </p:nvPr>
        </p:nvSpPr>
        <p:spPr>
          <a:xfrm>
            <a:off x="63500" y="7126223"/>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3692036412"/>
      </p:ext>
    </p:extLst>
  </p:cSld>
  <p:clrMap bg1="dk1" tx1="lt1" bg2="dk2" tx2="lt2" accent1="accent1" accent2="accent2" accent3="accent3" accent4="accent4" accent5="accent5" accent6="accent6" hlink="hlink" folHlink="folHlink"/>
  <p:sldLayoutIdLst>
    <p:sldLayoutId id="2147485276" r:id="rId1"/>
    <p:sldLayoutId id="2147485277" r:id="rId2"/>
    <p:sldLayoutId id="2147485278" r:id="rId3"/>
    <p:sldLayoutId id="2147485279" r:id="rId4"/>
    <p:sldLayoutId id="2147485280" r:id="rId5"/>
    <p:sldLayoutId id="2147485281" r:id="rId6"/>
    <p:sldLayoutId id="2147485282" r:id="rId7"/>
    <p:sldLayoutId id="2147485283" r:id="rId8"/>
    <p:sldLayoutId id="2147485284" r:id="rId9"/>
    <p:sldLayoutId id="2147485285" r:id="rId10"/>
    <p:sldLayoutId id="2147485286" r:id="rId11"/>
    <p:sldLayoutId id="2147485287" r:id="rId12"/>
    <p:sldLayoutId id="2147485288" r:id="rId13"/>
    <p:sldLayoutId id="2147485289" r:id="rId14"/>
    <p:sldLayoutId id="2147485290" r:id="rId15"/>
    <p:sldLayoutId id="2147485291" r:id="rId16"/>
    <p:sldLayoutId id="2147485292" r:id="rId17"/>
    <p:sldLayoutId id="2147485293" r:id="rId18"/>
    <p:sldLayoutId id="2147485294" r:id="rId19"/>
    <p:sldLayoutId id="2147485295" r:id="rId20"/>
    <p:sldLayoutId id="2147485296" r:id="rId21"/>
    <p:sldLayoutId id="2147485297" r:id="rId22"/>
    <p:sldLayoutId id="2147485324" r:id="rId23"/>
    <p:sldLayoutId id="2147485325"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F5F1FA">
                <a:lumMod val="97099"/>
                <a:alpha val="69897"/>
              </a:srgbClr>
            </a:gs>
            <a:gs pos="100000">
              <a:srgbClr val="EDF6FB">
                <a:lumMod val="92371"/>
              </a:srgbClr>
            </a:gs>
          </a:gsLst>
          <a:lin ang="1380000" scaled="0"/>
          <a:tileRect/>
        </a:gradFill>
        <a:effectLst/>
      </p:bgPr>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7C7E1374-F44E-7C6C-C87B-8042CABF548C}"/>
              </a:ext>
            </a:extLst>
          </p:cNvPr>
          <p:cNvGraphicFramePr>
            <a:graphicFrameLocks noChangeAspect="1"/>
          </p:cNvGraphicFramePr>
          <p:nvPr userDrawn="1">
            <p:custDataLst>
              <p:tags r:id="rId24"/>
            </p:custDataLst>
            <p:extLst>
              <p:ext uri="{D42A27DB-BD31-4B8C-83A1-F6EECF244321}">
                <p14:modId xmlns:p14="http://schemas.microsoft.com/office/powerpoint/2010/main" val="2388000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5" imgW="272" imgH="272" progId="TCLayout.ActiveDocument.1">
                  <p:embed/>
                </p:oleObj>
              </mc:Choice>
              <mc:Fallback>
                <p:oleObj name="think-cell Slide" r:id="rId25" imgW="272" imgH="272" progId="TCLayout.ActiveDocument.1">
                  <p:embed/>
                  <p:pic>
                    <p:nvPicPr>
                      <p:cNvPr id="2" name="think-cell data - do not delete" hidden="1">
                        <a:extLst>
                          <a:ext uri="{FF2B5EF4-FFF2-40B4-BE49-F238E27FC236}">
                            <a16:creationId xmlns:a16="http://schemas.microsoft.com/office/drawing/2014/main" id="{7C7E1374-F44E-7C6C-C87B-8042CABF548C}"/>
                          </a:ext>
                        </a:extLst>
                      </p:cNvPr>
                      <p:cNvPicPr/>
                      <p:nvPr/>
                    </p:nvPicPr>
                    <p:blipFill>
                      <a:blip r:embed="rId26"/>
                      <a:stretch>
                        <a:fillRect/>
                      </a:stretch>
                    </p:blipFill>
                    <p:spPr>
                      <a:xfrm>
                        <a:off x="1588" y="1588"/>
                        <a:ext cx="1588" cy="1588"/>
                      </a:xfrm>
                      <a:prstGeom prst="rect">
                        <a:avLst/>
                      </a:prstGeom>
                    </p:spPr>
                  </p:pic>
                </p:oleObj>
              </mc:Fallback>
            </mc:AlternateContent>
          </a:graphicData>
        </a:graphic>
      </p:graphicFrame>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9" name="Picture 48">
            <a:extLst>
              <a:ext uri="{FF2B5EF4-FFF2-40B4-BE49-F238E27FC236}">
                <a16:creationId xmlns:a16="http://schemas.microsoft.com/office/drawing/2014/main" id="{18E4BB3E-EFB4-084A-18AD-5FF1136C772A}"/>
              </a:ext>
            </a:extLst>
          </p:cNvPr>
          <p:cNvPicPr>
            <a:picLocks noChangeAspect="1"/>
          </p:cNvPicPr>
          <p:nvPr userDrawn="1"/>
        </p:nvPicPr>
        <p:blipFill>
          <a:blip r:embed="rId27" cstate="email">
            <a:extLst>
              <a:ext uri="{28A0092B-C50C-407E-A947-70E740481C1C}">
                <a14:useLocalDpi xmlns:a14="http://schemas.microsoft.com/office/drawing/2010/main"/>
              </a:ext>
            </a:extLst>
          </a:blip>
          <a:stretch>
            <a:fillRect/>
          </a:stretch>
        </p:blipFill>
        <p:spPr>
          <a:xfrm>
            <a:off x="12330030" y="-72426"/>
            <a:ext cx="1227865" cy="6949440"/>
          </a:xfrm>
          <a:prstGeom prst="rect">
            <a:avLst/>
          </a:prstGeom>
        </p:spPr>
      </p:pic>
      <p:sp>
        <p:nvSpPr>
          <p:cNvPr id="6" name="TextBox 5">
            <a:extLst>
              <a:ext uri="{FF2B5EF4-FFF2-40B4-BE49-F238E27FC236}">
                <a16:creationId xmlns:a16="http://schemas.microsoft.com/office/drawing/2014/main" id="{622D5925-CBC3-C546-5D57-851177250A4D}"/>
              </a:ext>
            </a:extLst>
          </p:cNvPr>
          <p:cNvSpPr txBox="1"/>
          <p:nvPr>
            <p:extLst>
              <p:ext uri="{1162E1C5-73C7-4A58-AE30-91384D911F3F}">
                <p184:classification xmlns:p184="http://schemas.microsoft.com/office/powerpoint/2018/4/main" val="ftr"/>
              </p:ext>
            </p:extLst>
          </p:nvPr>
        </p:nvSpPr>
        <p:spPr>
          <a:xfrm>
            <a:off x="63500" y="7126223"/>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711557207"/>
      </p:ext>
    </p:extLst>
  </p:cSld>
  <p:clrMap bg1="dk1" tx1="lt1" bg2="dk2" tx2="lt2" accent1="accent1" accent2="accent2" accent3="accent3" accent4="accent4" accent5="accent5" accent6="accent6" hlink="hlink" folHlink="folHlink"/>
  <p:sldLayoutIdLst>
    <p:sldLayoutId id="2147485301" r:id="rId1"/>
    <p:sldLayoutId id="2147485302" r:id="rId2"/>
    <p:sldLayoutId id="2147485303" r:id="rId3"/>
    <p:sldLayoutId id="2147485304" r:id="rId4"/>
    <p:sldLayoutId id="2147485305" r:id="rId5"/>
    <p:sldLayoutId id="2147485306" r:id="rId6"/>
    <p:sldLayoutId id="2147485307" r:id="rId7"/>
    <p:sldLayoutId id="2147485308" r:id="rId8"/>
    <p:sldLayoutId id="2147485309" r:id="rId9"/>
    <p:sldLayoutId id="2147485310" r:id="rId10"/>
    <p:sldLayoutId id="2147485311" r:id="rId11"/>
    <p:sldLayoutId id="2147485312" r:id="rId12"/>
    <p:sldLayoutId id="2147485313" r:id="rId13"/>
    <p:sldLayoutId id="2147485314" r:id="rId14"/>
    <p:sldLayoutId id="2147485315" r:id="rId15"/>
    <p:sldLayoutId id="2147485316" r:id="rId16"/>
    <p:sldLayoutId id="2147485317" r:id="rId17"/>
    <p:sldLayoutId id="2147485318" r:id="rId18"/>
    <p:sldLayoutId id="2147485319" r:id="rId19"/>
    <p:sldLayoutId id="2147485320" r:id="rId20"/>
    <p:sldLayoutId id="2147485321" r:id="rId21"/>
    <p:sldLayoutId id="2147485322" r:id="rId2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2" Type="http://schemas.openxmlformats.org/officeDocument/2006/relationships/hyperlink" Target="https://www.cnbc.com/2025/11/05/ai-jobs-act-warner-hawley.html" TargetMode="External"/><Relationship Id="rId1" Type="http://schemas.openxmlformats.org/officeDocument/2006/relationships/slideLayout" Target="../slideLayouts/slideLayout6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5.xml.rels><?xml version="1.0" encoding="UTF-8" standalone="yes"?>
<Relationships xmlns="http://schemas.openxmlformats.org/package/2006/relationships"><Relationship Id="rId2" Type="http://schemas.openxmlformats.org/officeDocument/2006/relationships/hyperlink" Target="https://www.morganstanley.com/insights/articles/ai-workplace-outlook-2H-2025" TargetMode="External"/><Relationship Id="rId1" Type="http://schemas.openxmlformats.org/officeDocument/2006/relationships/slideLayout" Target="../slideLayouts/slideLayout6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6.xml"/></Relationships>
</file>

<file path=ppt/slides/_rels/slide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6.xml"/></Relationships>
</file>

<file path=ppt/slides/_rels/slide9.xml.rels><?xml version="1.0" encoding="UTF-8" standalone="yes"?>
<Relationships xmlns="http://schemas.openxmlformats.org/package/2006/relationships"><Relationship Id="rId8" Type="http://schemas.openxmlformats.org/officeDocument/2006/relationships/hyperlink" Target="https://aestheticblasphemy.com/blog/technical/hardware-ish/avr-first-breath-hello-world/18" TargetMode="External"/><Relationship Id="rId13" Type="http://schemas.openxmlformats.org/officeDocument/2006/relationships/hyperlink" Target="https://creativecommons.org/licenses/by-nc/3.0/" TargetMode="External"/><Relationship Id="rId3" Type="http://schemas.openxmlformats.org/officeDocument/2006/relationships/image" Target="../media/image39.png"/><Relationship Id="rId7" Type="http://schemas.openxmlformats.org/officeDocument/2006/relationships/image" Target="../media/image41.jpg"/><Relationship Id="rId12" Type="http://schemas.openxmlformats.org/officeDocument/2006/relationships/hyperlink" Target="https://creativecommons.org/licenses/by-sa/3.0/" TargetMode="External"/><Relationship Id="rId2" Type="http://schemas.openxmlformats.org/officeDocument/2006/relationships/notesSlide" Target="../notesSlides/notesSlide1.xml"/><Relationship Id="rId1" Type="http://schemas.openxmlformats.org/officeDocument/2006/relationships/slideLayout" Target="../slideLayouts/slideLayout76.xml"/><Relationship Id="rId6" Type="http://schemas.openxmlformats.org/officeDocument/2006/relationships/hyperlink" Target="https://www.brainpreservation.org/category/brain-preservation/" TargetMode="External"/><Relationship Id="rId11" Type="http://schemas.openxmlformats.org/officeDocument/2006/relationships/hyperlink" Target="https://creativecommons.org/licenses/by-nc-sa/3.0/" TargetMode="External"/><Relationship Id="rId5" Type="http://schemas.openxmlformats.org/officeDocument/2006/relationships/image" Target="../media/image40.png"/><Relationship Id="rId10" Type="http://schemas.openxmlformats.org/officeDocument/2006/relationships/hyperlink" Target="https://zer0beat.cloud/" TargetMode="External"/><Relationship Id="rId4" Type="http://schemas.openxmlformats.org/officeDocument/2006/relationships/hyperlink" Target="https://www.giorgiosironi.com/2016/02/hello-world-in-production-environment.html" TargetMode="External"/><Relationship Id="rId9"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D026DF-5D1F-4DD6-32A5-B98ABA14F6CA}"/>
              </a:ext>
            </a:extLst>
          </p:cNvPr>
          <p:cNvSpPr>
            <a:spLocks noGrp="1"/>
          </p:cNvSpPr>
          <p:nvPr>
            <p:ph type="title" idx="4294967295"/>
          </p:nvPr>
        </p:nvSpPr>
        <p:spPr>
          <a:xfrm>
            <a:off x="157851" y="2744253"/>
            <a:ext cx="9070816" cy="136949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4400" b="1" i="0" u="none" strike="noStrike" kern="1200" cap="none" spc="0" normalizeH="0" baseline="0" noProof="0" dirty="0">
                <a:ln>
                  <a:noFill/>
                </a:ln>
                <a:solidFill>
                  <a:schemeClr val="bg1"/>
                </a:solidFill>
                <a:effectLst/>
                <a:uLnTx/>
                <a:uFillTx/>
                <a:latin typeface="Segoe UI Variable Display Semibold" pitchFamily="2" charset="0"/>
                <a:ea typeface="+mn-ea"/>
                <a:cs typeface="Segoe UI" panose="020B0502040204020203" pitchFamily="34" charset="0"/>
              </a:rPr>
              <a:t>Sprint 2 Imagine Cup 2026</a:t>
            </a:r>
          </a:p>
        </p:txBody>
      </p:sp>
      <p:sp>
        <p:nvSpPr>
          <p:cNvPr id="4" name="Text Placeholder 3">
            <a:extLst>
              <a:ext uri="{FF2B5EF4-FFF2-40B4-BE49-F238E27FC236}">
                <a16:creationId xmlns:a16="http://schemas.microsoft.com/office/drawing/2014/main" id="{5A311350-6711-DCA0-D1A5-7FA5BD35FB6A}"/>
              </a:ext>
            </a:extLst>
          </p:cNvPr>
          <p:cNvSpPr>
            <a:spLocks noGrp="1"/>
          </p:cNvSpPr>
          <p:nvPr>
            <p:ph type="body" sz="quarter" idx="12"/>
          </p:nvPr>
        </p:nvSpPr>
        <p:spPr>
          <a:xfrm>
            <a:off x="157851" y="4178293"/>
            <a:ext cx="6635456" cy="710063"/>
          </a:xfrm>
        </p:spPr>
        <p:txBody>
          <a:bodyPr/>
          <a:lstStyle/>
          <a:p>
            <a:r>
              <a:rPr lang="en-US" altLang="ko-KR" dirty="0"/>
              <a:t>AI </a:t>
            </a:r>
            <a:r>
              <a:rPr lang="ko-KR" altLang="en-US" dirty="0"/>
              <a:t>시대의 패러다임 전환</a:t>
            </a:r>
            <a:endParaRPr lang="en-US" altLang="ko-KR" dirty="0"/>
          </a:p>
          <a:p>
            <a:r>
              <a:rPr lang="ko-KR" altLang="en-US" dirty="0"/>
              <a:t>위기를 기회로 </a:t>
            </a:r>
            <a:r>
              <a:rPr lang="en-US" altLang="ko-KR" dirty="0"/>
              <a:t>- </a:t>
            </a:r>
            <a:r>
              <a:rPr lang="ko-KR" altLang="en-US" dirty="0"/>
              <a:t>창업가의 시대</a:t>
            </a:r>
          </a:p>
          <a:p>
            <a:endParaRPr lang="en-US" dirty="0"/>
          </a:p>
        </p:txBody>
      </p:sp>
      <p:pic>
        <p:nvPicPr>
          <p:cNvPr id="5" name="Picture 4">
            <a:extLst>
              <a:ext uri="{FF2B5EF4-FFF2-40B4-BE49-F238E27FC236}">
                <a16:creationId xmlns:a16="http://schemas.microsoft.com/office/drawing/2014/main" id="{D546F01C-3F00-2FC4-6D35-E3627C2F8C62}"/>
              </a:ext>
            </a:extLst>
          </p:cNvPr>
          <p:cNvPicPr>
            <a:picLocks noChangeAspect="1"/>
          </p:cNvPicPr>
          <p:nvPr/>
        </p:nvPicPr>
        <p:blipFill>
          <a:blip r:embed="rId2"/>
          <a:stretch>
            <a:fillRect/>
          </a:stretch>
        </p:blipFill>
        <p:spPr>
          <a:xfrm>
            <a:off x="3889348" y="3687654"/>
            <a:ext cx="2295525" cy="1905000"/>
          </a:xfrm>
          <a:prstGeom prst="rect">
            <a:avLst/>
          </a:prstGeom>
        </p:spPr>
      </p:pic>
      <p:sp>
        <p:nvSpPr>
          <p:cNvPr id="6" name="TextBox 5">
            <a:extLst>
              <a:ext uri="{FF2B5EF4-FFF2-40B4-BE49-F238E27FC236}">
                <a16:creationId xmlns:a16="http://schemas.microsoft.com/office/drawing/2014/main" id="{E0BF1497-4C32-7EBD-D04D-DFA9C492D4BD}"/>
              </a:ext>
            </a:extLst>
          </p:cNvPr>
          <p:cNvSpPr txBox="1"/>
          <p:nvPr/>
        </p:nvSpPr>
        <p:spPr>
          <a:xfrm>
            <a:off x="8302653" y="3833664"/>
            <a:ext cx="2761018" cy="923330"/>
          </a:xfrm>
          <a:prstGeom prst="rect">
            <a:avLst/>
          </a:prstGeom>
          <a:noFill/>
        </p:spPr>
        <p:txBody>
          <a:bodyPr wrap="square" lIns="0" tIns="0" rIns="0" bIns="0" rtlCol="0">
            <a:spAutoFit/>
          </a:bodyPr>
          <a:lstStyle/>
          <a:p>
            <a:pPr algn="l"/>
            <a:r>
              <a:rPr lang="en-US" sz="2000" dirty="0">
                <a:solidFill>
                  <a:schemeClr val="bg1"/>
                </a:solidFill>
              </a:rPr>
              <a:t>Attendee</a:t>
            </a:r>
            <a:r>
              <a:rPr lang="ko-KR" altLang="en-US" sz="2000" dirty="0">
                <a:solidFill>
                  <a:schemeClr val="bg1"/>
                </a:solidFill>
              </a:rPr>
              <a:t> </a:t>
            </a:r>
            <a:r>
              <a:rPr lang="en-US" altLang="ko-KR" sz="2000" dirty="0">
                <a:solidFill>
                  <a:schemeClr val="bg1"/>
                </a:solidFill>
              </a:rPr>
              <a:t>Auth Code</a:t>
            </a:r>
          </a:p>
          <a:p>
            <a:pPr algn="l"/>
            <a:endParaRPr lang="en-US" sz="2000" dirty="0">
              <a:solidFill>
                <a:schemeClr val="bg1"/>
              </a:solidFill>
            </a:endParaRPr>
          </a:p>
          <a:p>
            <a:pPr algn="l"/>
            <a:r>
              <a:rPr lang="en-US" sz="2000" dirty="0">
                <a:solidFill>
                  <a:schemeClr val="bg1"/>
                </a:solidFill>
              </a:rPr>
              <a:t>WIN7 &lt;=</a:t>
            </a:r>
            <a:r>
              <a:rPr lang="ko-KR" altLang="en-US" sz="2000" dirty="0">
                <a:solidFill>
                  <a:schemeClr val="bg1"/>
                </a:solidFill>
              </a:rPr>
              <a:t>입력</a:t>
            </a:r>
            <a:endParaRPr lang="en-US" sz="2000" dirty="0">
              <a:solidFill>
                <a:schemeClr val="bg1"/>
              </a:solidFill>
            </a:endParaRPr>
          </a:p>
        </p:txBody>
      </p:sp>
      <p:sp>
        <p:nvSpPr>
          <p:cNvPr id="8" name="TextBox 7">
            <a:extLst>
              <a:ext uri="{FF2B5EF4-FFF2-40B4-BE49-F238E27FC236}">
                <a16:creationId xmlns:a16="http://schemas.microsoft.com/office/drawing/2014/main" id="{7F6E158F-699B-9A86-7CA6-DEACB3DE0C72}"/>
              </a:ext>
            </a:extLst>
          </p:cNvPr>
          <p:cNvSpPr txBox="1"/>
          <p:nvPr/>
        </p:nvSpPr>
        <p:spPr>
          <a:xfrm>
            <a:off x="7507128" y="3104293"/>
            <a:ext cx="5584127" cy="369332"/>
          </a:xfrm>
          <a:prstGeom prst="rect">
            <a:avLst/>
          </a:prstGeom>
          <a:noFill/>
        </p:spPr>
        <p:txBody>
          <a:bodyPr wrap="square">
            <a:spAutoFit/>
          </a:bodyPr>
          <a:lstStyle/>
          <a:p>
            <a:r>
              <a:rPr lang="ko-KR" altLang="en-US" dirty="0">
                <a:solidFill>
                  <a:schemeClr val="bg1"/>
                </a:solidFill>
              </a:rPr>
              <a:t>깃허브 짧은 </a:t>
            </a:r>
            <a:r>
              <a:rPr lang="en-US" altLang="ko-KR" dirty="0">
                <a:solidFill>
                  <a:schemeClr val="bg1"/>
                </a:solidFill>
              </a:rPr>
              <a:t>URL: </a:t>
            </a:r>
            <a:r>
              <a:rPr lang="en-US" dirty="0">
                <a:solidFill>
                  <a:schemeClr val="bg1"/>
                </a:solidFill>
              </a:rPr>
              <a:t>https://shorturl.at/XaigA</a:t>
            </a:r>
          </a:p>
        </p:txBody>
      </p:sp>
      <p:pic>
        <p:nvPicPr>
          <p:cNvPr id="10" name="Picture 9">
            <a:extLst>
              <a:ext uri="{FF2B5EF4-FFF2-40B4-BE49-F238E27FC236}">
                <a16:creationId xmlns:a16="http://schemas.microsoft.com/office/drawing/2014/main" id="{5369E07C-3528-5106-5D22-4FB9372F1933}"/>
              </a:ext>
            </a:extLst>
          </p:cNvPr>
          <p:cNvPicPr>
            <a:picLocks noChangeAspect="1"/>
          </p:cNvPicPr>
          <p:nvPr/>
        </p:nvPicPr>
        <p:blipFill>
          <a:blip r:embed="rId3"/>
          <a:stretch>
            <a:fillRect/>
          </a:stretch>
        </p:blipFill>
        <p:spPr>
          <a:xfrm>
            <a:off x="9811813" y="765418"/>
            <a:ext cx="1978835" cy="1978835"/>
          </a:xfrm>
          <a:prstGeom prst="rect">
            <a:avLst/>
          </a:prstGeom>
        </p:spPr>
      </p:pic>
    </p:spTree>
    <p:extLst>
      <p:ext uri="{BB962C8B-B14F-4D97-AF65-F5344CB8AC3E}">
        <p14:creationId xmlns:p14="http://schemas.microsoft.com/office/powerpoint/2010/main" val="166960290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630424" y="1435100"/>
            <a:ext cx="10388413" cy="4833938"/>
          </a:xfrm>
        </p:spPr>
        <p:txBody>
          <a:bodyPr/>
          <a:lstStyle/>
          <a:p>
            <a:pPr marL="0" indent="0">
              <a:buNone/>
            </a:pPr>
            <a:r>
              <a:rPr dirty="0">
                <a:solidFill>
                  <a:schemeClr val="bg1"/>
                </a:solidFill>
              </a:rPr>
              <a:t>"The best way to predict the future is to invent it." - Alan Kay</a:t>
            </a:r>
          </a:p>
          <a:p>
            <a:pPr marL="0" indent="0">
              <a:buNone/>
            </a:pPr>
            <a:endParaRPr lang="en-US" dirty="0">
              <a:solidFill>
                <a:schemeClr val="bg1"/>
              </a:solidFill>
            </a:endParaRPr>
          </a:p>
          <a:p>
            <a:pPr marL="0" indent="0">
              <a:buNone/>
            </a:pPr>
            <a:r>
              <a:rPr lang="ko-KR" altLang="en-US" dirty="0">
                <a:solidFill>
                  <a:schemeClr val="bg1"/>
                </a:solidFill>
              </a:rPr>
              <a:t>창조자</a:t>
            </a:r>
            <a:r>
              <a:rPr dirty="0">
                <a:solidFill>
                  <a:schemeClr val="bg1"/>
                </a:solidFill>
              </a:rPr>
              <a:t> </a:t>
            </a:r>
            <a:r>
              <a:rPr dirty="0" err="1">
                <a:solidFill>
                  <a:schemeClr val="bg1"/>
                </a:solidFill>
              </a:rPr>
              <a:t>누구인가</a:t>
            </a:r>
            <a:r>
              <a:rPr dirty="0">
                <a:solidFill>
                  <a:schemeClr val="bg1"/>
                </a:solidFill>
              </a:rPr>
              <a:t>?</a:t>
            </a:r>
          </a:p>
          <a:p>
            <a:pPr marL="228600" lvl="1" indent="0">
              <a:buNone/>
            </a:pPr>
            <a:r>
              <a:rPr dirty="0">
                <a:solidFill>
                  <a:schemeClr val="bg1"/>
                </a:solidFill>
              </a:rPr>
              <a:t>💡 </a:t>
            </a:r>
            <a:r>
              <a:rPr dirty="0" err="1">
                <a:solidFill>
                  <a:schemeClr val="bg1"/>
                </a:solidFill>
              </a:rPr>
              <a:t>해결할</a:t>
            </a:r>
            <a:r>
              <a:rPr dirty="0">
                <a:solidFill>
                  <a:schemeClr val="bg1"/>
                </a:solidFill>
              </a:rPr>
              <a:t> </a:t>
            </a:r>
            <a:r>
              <a:rPr dirty="0" err="1">
                <a:solidFill>
                  <a:schemeClr val="bg1"/>
                </a:solidFill>
              </a:rPr>
              <a:t>문제를</a:t>
            </a:r>
            <a:r>
              <a:rPr dirty="0">
                <a:solidFill>
                  <a:schemeClr val="bg1"/>
                </a:solidFill>
              </a:rPr>
              <a:t> </a:t>
            </a:r>
            <a:r>
              <a:rPr dirty="0" err="1">
                <a:solidFill>
                  <a:schemeClr val="bg1"/>
                </a:solidFill>
              </a:rPr>
              <a:t>보는</a:t>
            </a:r>
            <a:r>
              <a:rPr dirty="0">
                <a:solidFill>
                  <a:schemeClr val="bg1"/>
                </a:solidFill>
              </a:rPr>
              <a:t> </a:t>
            </a:r>
            <a:r>
              <a:rPr dirty="0" err="1">
                <a:solidFill>
                  <a:schemeClr val="bg1"/>
                </a:solidFill>
              </a:rPr>
              <a:t>사람</a:t>
            </a:r>
            <a:endParaRPr dirty="0">
              <a:solidFill>
                <a:schemeClr val="bg1"/>
              </a:solidFill>
            </a:endParaRPr>
          </a:p>
          <a:p>
            <a:pPr marL="228600" lvl="1" indent="0">
              <a:buNone/>
            </a:pPr>
            <a:r>
              <a:rPr dirty="0">
                <a:solidFill>
                  <a:schemeClr val="bg1"/>
                </a:solidFill>
              </a:rPr>
              <a:t>🚀 </a:t>
            </a:r>
            <a:r>
              <a:rPr dirty="0" err="1">
                <a:solidFill>
                  <a:schemeClr val="bg1"/>
                </a:solidFill>
              </a:rPr>
              <a:t>배우고</a:t>
            </a:r>
            <a:r>
              <a:rPr dirty="0">
                <a:solidFill>
                  <a:schemeClr val="bg1"/>
                </a:solidFill>
              </a:rPr>
              <a:t> </a:t>
            </a:r>
            <a:r>
              <a:rPr dirty="0" err="1">
                <a:solidFill>
                  <a:schemeClr val="bg1"/>
                </a:solidFill>
              </a:rPr>
              <a:t>실험할</a:t>
            </a:r>
            <a:r>
              <a:rPr dirty="0">
                <a:solidFill>
                  <a:schemeClr val="bg1"/>
                </a:solidFill>
              </a:rPr>
              <a:t> </a:t>
            </a:r>
            <a:r>
              <a:rPr dirty="0" err="1">
                <a:solidFill>
                  <a:schemeClr val="bg1"/>
                </a:solidFill>
              </a:rPr>
              <a:t>의지가</a:t>
            </a:r>
            <a:r>
              <a:rPr dirty="0">
                <a:solidFill>
                  <a:schemeClr val="bg1"/>
                </a:solidFill>
              </a:rPr>
              <a:t> </a:t>
            </a:r>
            <a:r>
              <a:rPr dirty="0" err="1">
                <a:solidFill>
                  <a:schemeClr val="bg1"/>
                </a:solidFill>
              </a:rPr>
              <a:t>있는</a:t>
            </a:r>
            <a:r>
              <a:rPr dirty="0">
                <a:solidFill>
                  <a:schemeClr val="bg1"/>
                </a:solidFill>
              </a:rPr>
              <a:t> </a:t>
            </a:r>
            <a:r>
              <a:rPr dirty="0" err="1">
                <a:solidFill>
                  <a:schemeClr val="bg1"/>
                </a:solidFill>
              </a:rPr>
              <a:t>사람</a:t>
            </a:r>
            <a:endParaRPr dirty="0">
              <a:solidFill>
                <a:schemeClr val="bg1"/>
              </a:solidFill>
            </a:endParaRPr>
          </a:p>
          <a:p>
            <a:pPr marL="228600" lvl="1" indent="0">
              <a:buNone/>
            </a:pPr>
            <a:r>
              <a:rPr dirty="0">
                <a:solidFill>
                  <a:schemeClr val="bg1"/>
                </a:solidFill>
              </a:rPr>
              <a:t>🤝 </a:t>
            </a:r>
            <a:r>
              <a:rPr dirty="0" err="1">
                <a:solidFill>
                  <a:schemeClr val="bg1"/>
                </a:solidFill>
              </a:rPr>
              <a:t>실제</a:t>
            </a:r>
            <a:r>
              <a:rPr dirty="0">
                <a:solidFill>
                  <a:schemeClr val="bg1"/>
                </a:solidFill>
              </a:rPr>
              <a:t> </a:t>
            </a:r>
            <a:r>
              <a:rPr dirty="0" err="1">
                <a:solidFill>
                  <a:schemeClr val="bg1"/>
                </a:solidFill>
              </a:rPr>
              <a:t>임팩트를</a:t>
            </a:r>
            <a:r>
              <a:rPr dirty="0">
                <a:solidFill>
                  <a:schemeClr val="bg1"/>
                </a:solidFill>
              </a:rPr>
              <a:t> </a:t>
            </a:r>
            <a:r>
              <a:rPr dirty="0" err="1">
                <a:solidFill>
                  <a:schemeClr val="bg1"/>
                </a:solidFill>
              </a:rPr>
              <a:t>만드는</a:t>
            </a:r>
            <a:r>
              <a:rPr dirty="0">
                <a:solidFill>
                  <a:schemeClr val="bg1"/>
                </a:solidFill>
              </a:rPr>
              <a:t> </a:t>
            </a:r>
            <a:r>
              <a:rPr dirty="0" err="1">
                <a:solidFill>
                  <a:schemeClr val="bg1"/>
                </a:solidFill>
              </a:rPr>
              <a:t>것을</a:t>
            </a:r>
            <a:r>
              <a:rPr dirty="0">
                <a:solidFill>
                  <a:schemeClr val="bg1"/>
                </a:solidFill>
              </a:rPr>
              <a:t> </a:t>
            </a:r>
            <a:r>
              <a:rPr dirty="0" err="1">
                <a:solidFill>
                  <a:schemeClr val="bg1"/>
                </a:solidFill>
              </a:rPr>
              <a:t>중요하게</a:t>
            </a:r>
            <a:r>
              <a:rPr dirty="0">
                <a:solidFill>
                  <a:schemeClr val="bg1"/>
                </a:solidFill>
              </a:rPr>
              <a:t> </a:t>
            </a:r>
            <a:r>
              <a:rPr dirty="0" err="1">
                <a:solidFill>
                  <a:schemeClr val="bg1"/>
                </a:solidFill>
              </a:rPr>
              <a:t>여기는</a:t>
            </a:r>
            <a:r>
              <a:rPr dirty="0">
                <a:solidFill>
                  <a:schemeClr val="bg1"/>
                </a:solidFill>
              </a:rPr>
              <a:t> </a:t>
            </a:r>
            <a:r>
              <a:rPr dirty="0" err="1">
                <a:solidFill>
                  <a:schemeClr val="bg1"/>
                </a:solidFill>
              </a:rPr>
              <a:t>사람</a:t>
            </a:r>
            <a:endParaRPr dirty="0">
              <a:solidFill>
                <a:schemeClr val="bg1"/>
              </a:solidFill>
            </a:endParaRPr>
          </a:p>
          <a:p>
            <a:pPr marL="228600" lvl="1" indent="0">
              <a:buNone/>
            </a:pPr>
            <a:r>
              <a:rPr dirty="0">
                <a:solidFill>
                  <a:schemeClr val="bg1"/>
                </a:solidFill>
              </a:rPr>
              <a:t>⚡ </a:t>
            </a:r>
            <a:r>
              <a:rPr dirty="0" err="1">
                <a:solidFill>
                  <a:schemeClr val="bg1"/>
                </a:solidFill>
              </a:rPr>
              <a:t>불확실성에도</a:t>
            </a:r>
            <a:r>
              <a:rPr dirty="0">
                <a:solidFill>
                  <a:schemeClr val="bg1"/>
                </a:solidFill>
              </a:rPr>
              <a:t> </a:t>
            </a:r>
            <a:r>
              <a:rPr dirty="0" err="1">
                <a:solidFill>
                  <a:schemeClr val="bg1"/>
                </a:solidFill>
              </a:rPr>
              <a:t>불구하고</a:t>
            </a:r>
            <a:r>
              <a:rPr dirty="0">
                <a:solidFill>
                  <a:schemeClr val="bg1"/>
                </a:solidFill>
              </a:rPr>
              <a:t> </a:t>
            </a:r>
            <a:r>
              <a:rPr dirty="0" err="1">
                <a:solidFill>
                  <a:schemeClr val="bg1"/>
                </a:solidFill>
              </a:rPr>
              <a:t>행동하는</a:t>
            </a:r>
            <a:r>
              <a:rPr dirty="0">
                <a:solidFill>
                  <a:schemeClr val="bg1"/>
                </a:solidFill>
              </a:rPr>
              <a:t> </a:t>
            </a:r>
            <a:r>
              <a:rPr dirty="0" err="1">
                <a:solidFill>
                  <a:schemeClr val="bg1"/>
                </a:solidFill>
              </a:rPr>
              <a:t>사람</a:t>
            </a:r>
            <a:endParaRPr dirty="0">
              <a:solidFill>
                <a:schemeClr val="bg1"/>
              </a:solidFill>
            </a:endParaRPr>
          </a:p>
        </p:txBody>
      </p:sp>
      <p:sp>
        <p:nvSpPr>
          <p:cNvPr id="5" name="TextBox 4">
            <a:extLst>
              <a:ext uri="{FF2B5EF4-FFF2-40B4-BE49-F238E27FC236}">
                <a16:creationId xmlns:a16="http://schemas.microsoft.com/office/drawing/2014/main" id="{DB0ADEE0-F350-B239-C580-ABB5B8DD9253}"/>
              </a:ext>
            </a:extLst>
          </p:cNvPr>
          <p:cNvSpPr txBox="1"/>
          <p:nvPr/>
        </p:nvSpPr>
        <p:spPr>
          <a:xfrm>
            <a:off x="448681" y="412897"/>
            <a:ext cx="6917634" cy="584775"/>
          </a:xfrm>
          <a:prstGeom prst="rect">
            <a:avLst/>
          </a:prstGeom>
          <a:noFill/>
        </p:spPr>
        <p:txBody>
          <a:bodyPr wrap="square">
            <a:spAutoFit/>
          </a:bodyPr>
          <a:lstStyle/>
          <a:p>
            <a:r>
              <a:rPr lang="ko-KR" altLang="en-US" sz="3200" b="1" dirty="0">
                <a:solidFill>
                  <a:schemeClr val="bg1"/>
                </a:solidFill>
              </a:rPr>
              <a:t>미래는 창조자의 것</a:t>
            </a:r>
            <a:endParaRPr lang="en-US" sz="3200" b="1"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44014" y="1435100"/>
            <a:ext cx="10274823" cy="4833938"/>
          </a:xfrm>
        </p:spPr>
        <p:txBody>
          <a:bodyPr/>
          <a:lstStyle/>
          <a:p>
            <a:pPr marL="0" indent="0">
              <a:buNone/>
            </a:pPr>
            <a:r>
              <a:rPr dirty="0">
                <a:solidFill>
                  <a:schemeClr val="bg1"/>
                </a:solidFill>
              </a:rPr>
              <a:t>1️⃣ </a:t>
            </a:r>
            <a:r>
              <a:rPr dirty="0" err="1">
                <a:solidFill>
                  <a:schemeClr val="bg1"/>
                </a:solidFill>
              </a:rPr>
              <a:t>지속</a:t>
            </a:r>
            <a:r>
              <a:rPr dirty="0">
                <a:solidFill>
                  <a:schemeClr val="bg1"/>
                </a:solidFill>
              </a:rPr>
              <a:t> </a:t>
            </a:r>
            <a:r>
              <a:rPr dirty="0" err="1">
                <a:solidFill>
                  <a:schemeClr val="bg1"/>
                </a:solidFill>
              </a:rPr>
              <a:t>가능성</a:t>
            </a:r>
            <a:r>
              <a:rPr dirty="0">
                <a:solidFill>
                  <a:schemeClr val="bg1"/>
                </a:solidFill>
              </a:rPr>
              <a:t> | Sustainability</a:t>
            </a:r>
          </a:p>
          <a:p>
            <a:pPr marL="228600" lvl="1" indent="0">
              <a:buNone/>
            </a:pPr>
            <a:r>
              <a:rPr dirty="0" err="1">
                <a:solidFill>
                  <a:schemeClr val="bg1"/>
                </a:solidFill>
              </a:rPr>
              <a:t>사회</a:t>
            </a:r>
            <a:r>
              <a:rPr dirty="0">
                <a:solidFill>
                  <a:schemeClr val="bg1"/>
                </a:solidFill>
              </a:rPr>
              <a:t> </a:t>
            </a:r>
            <a:r>
              <a:rPr dirty="0" err="1">
                <a:solidFill>
                  <a:schemeClr val="bg1"/>
                </a:solidFill>
              </a:rPr>
              <a:t>문제는</a:t>
            </a:r>
            <a:r>
              <a:rPr dirty="0">
                <a:solidFill>
                  <a:schemeClr val="bg1"/>
                </a:solidFill>
              </a:rPr>
              <a:t> </a:t>
            </a:r>
            <a:r>
              <a:rPr dirty="0" err="1">
                <a:solidFill>
                  <a:schemeClr val="bg1"/>
                </a:solidFill>
              </a:rPr>
              <a:t>사라지지</a:t>
            </a:r>
            <a:r>
              <a:rPr dirty="0">
                <a:solidFill>
                  <a:schemeClr val="bg1"/>
                </a:solidFill>
              </a:rPr>
              <a:t> </a:t>
            </a:r>
            <a:r>
              <a:rPr dirty="0" err="1">
                <a:solidFill>
                  <a:schemeClr val="bg1"/>
                </a:solidFill>
              </a:rPr>
              <a:t>않음</a:t>
            </a:r>
            <a:r>
              <a:rPr dirty="0">
                <a:solidFill>
                  <a:schemeClr val="bg1"/>
                </a:solidFill>
              </a:rPr>
              <a:t> (Long-term market)</a:t>
            </a:r>
            <a:endParaRPr lang="en-US" dirty="0">
              <a:solidFill>
                <a:schemeClr val="bg1"/>
              </a:solidFill>
            </a:endParaRPr>
          </a:p>
          <a:p>
            <a:pPr marL="228600" lvl="1" indent="0">
              <a:buNone/>
            </a:pPr>
            <a:endParaRPr dirty="0">
              <a:solidFill>
                <a:schemeClr val="bg1"/>
              </a:solidFill>
            </a:endParaRPr>
          </a:p>
          <a:p>
            <a:pPr marL="0" indent="0">
              <a:buNone/>
            </a:pPr>
            <a:r>
              <a:rPr dirty="0">
                <a:solidFill>
                  <a:schemeClr val="bg1"/>
                </a:solidFill>
              </a:rPr>
              <a:t>2️⃣ </a:t>
            </a:r>
            <a:r>
              <a:rPr dirty="0" err="1">
                <a:solidFill>
                  <a:schemeClr val="bg1"/>
                </a:solidFill>
              </a:rPr>
              <a:t>경쟁</a:t>
            </a:r>
            <a:r>
              <a:rPr dirty="0">
                <a:solidFill>
                  <a:schemeClr val="bg1"/>
                </a:solidFill>
              </a:rPr>
              <a:t> </a:t>
            </a:r>
            <a:r>
              <a:rPr dirty="0" err="1">
                <a:solidFill>
                  <a:schemeClr val="bg1"/>
                </a:solidFill>
              </a:rPr>
              <a:t>우위</a:t>
            </a:r>
            <a:endParaRPr dirty="0">
              <a:solidFill>
                <a:schemeClr val="bg1"/>
              </a:solidFill>
            </a:endParaRPr>
          </a:p>
          <a:p>
            <a:pPr marL="228600" lvl="1" indent="0">
              <a:buNone/>
            </a:pPr>
            <a:r>
              <a:rPr dirty="0" err="1">
                <a:solidFill>
                  <a:schemeClr val="bg1"/>
                </a:solidFill>
              </a:rPr>
              <a:t>공감과</a:t>
            </a:r>
            <a:r>
              <a:rPr dirty="0">
                <a:solidFill>
                  <a:schemeClr val="bg1"/>
                </a:solidFill>
              </a:rPr>
              <a:t> </a:t>
            </a:r>
            <a:r>
              <a:rPr dirty="0" err="1">
                <a:solidFill>
                  <a:schemeClr val="bg1"/>
                </a:solidFill>
              </a:rPr>
              <a:t>이해</a:t>
            </a:r>
            <a:r>
              <a:rPr dirty="0">
                <a:solidFill>
                  <a:schemeClr val="bg1"/>
                </a:solidFill>
              </a:rPr>
              <a:t> &gt; </a:t>
            </a:r>
            <a:r>
              <a:rPr dirty="0" err="1">
                <a:solidFill>
                  <a:schemeClr val="bg1"/>
                </a:solidFill>
              </a:rPr>
              <a:t>기술</a:t>
            </a:r>
            <a:r>
              <a:rPr dirty="0">
                <a:solidFill>
                  <a:schemeClr val="bg1"/>
                </a:solidFill>
              </a:rPr>
              <a:t> (Empathy &gt; pure tech)</a:t>
            </a:r>
            <a:endParaRPr lang="en-US" dirty="0">
              <a:solidFill>
                <a:schemeClr val="bg1"/>
              </a:solidFill>
            </a:endParaRPr>
          </a:p>
          <a:p>
            <a:pPr marL="228600" lvl="1" indent="0">
              <a:buNone/>
            </a:pPr>
            <a:endParaRPr dirty="0">
              <a:solidFill>
                <a:schemeClr val="bg1"/>
              </a:solidFill>
            </a:endParaRPr>
          </a:p>
          <a:p>
            <a:pPr marL="0" indent="0">
              <a:buNone/>
            </a:pPr>
            <a:r>
              <a:rPr dirty="0">
                <a:solidFill>
                  <a:schemeClr val="bg1"/>
                </a:solidFill>
              </a:rPr>
              <a:t>3️⃣ </a:t>
            </a:r>
            <a:r>
              <a:rPr dirty="0" err="1">
                <a:solidFill>
                  <a:schemeClr val="bg1"/>
                </a:solidFill>
              </a:rPr>
              <a:t>생태계</a:t>
            </a:r>
            <a:r>
              <a:rPr dirty="0">
                <a:solidFill>
                  <a:schemeClr val="bg1"/>
                </a:solidFill>
              </a:rPr>
              <a:t> </a:t>
            </a:r>
            <a:r>
              <a:rPr dirty="0" err="1">
                <a:solidFill>
                  <a:schemeClr val="bg1"/>
                </a:solidFill>
              </a:rPr>
              <a:t>지원</a:t>
            </a:r>
            <a:endParaRPr dirty="0">
              <a:solidFill>
                <a:schemeClr val="bg1"/>
              </a:solidFill>
            </a:endParaRPr>
          </a:p>
          <a:p>
            <a:pPr marL="228600" lvl="1" indent="0">
              <a:buNone/>
            </a:pPr>
            <a:r>
              <a:rPr dirty="0" err="1">
                <a:solidFill>
                  <a:schemeClr val="bg1"/>
                </a:solidFill>
              </a:rPr>
              <a:t>정부</a:t>
            </a:r>
            <a:r>
              <a:rPr dirty="0">
                <a:solidFill>
                  <a:schemeClr val="bg1"/>
                </a:solidFill>
              </a:rPr>
              <a:t>/</a:t>
            </a:r>
            <a:r>
              <a:rPr dirty="0" err="1">
                <a:solidFill>
                  <a:schemeClr val="bg1"/>
                </a:solidFill>
              </a:rPr>
              <a:t>재단</a:t>
            </a:r>
            <a:r>
              <a:rPr dirty="0">
                <a:solidFill>
                  <a:schemeClr val="bg1"/>
                </a:solidFill>
              </a:rPr>
              <a:t>/</a:t>
            </a:r>
            <a:r>
              <a:rPr dirty="0" err="1">
                <a:solidFill>
                  <a:schemeClr val="bg1"/>
                </a:solidFill>
              </a:rPr>
              <a:t>투자자</a:t>
            </a:r>
            <a:r>
              <a:rPr dirty="0">
                <a:solidFill>
                  <a:schemeClr val="bg1"/>
                </a:solidFill>
              </a:rPr>
              <a:t>/Imagine Cup </a:t>
            </a:r>
            <a:r>
              <a:rPr dirty="0" err="1">
                <a:solidFill>
                  <a:schemeClr val="bg1"/>
                </a:solidFill>
              </a:rPr>
              <a:t>지원</a:t>
            </a:r>
            <a:endParaRPr dirty="0">
              <a:solidFill>
                <a:schemeClr val="bg1"/>
              </a:solidFill>
            </a:endParaRPr>
          </a:p>
        </p:txBody>
      </p:sp>
      <p:sp>
        <p:nvSpPr>
          <p:cNvPr id="5" name="TextBox 4">
            <a:extLst>
              <a:ext uri="{FF2B5EF4-FFF2-40B4-BE49-F238E27FC236}">
                <a16:creationId xmlns:a16="http://schemas.microsoft.com/office/drawing/2014/main" id="{AB0629DE-4190-2BF5-1CD3-162BD6457519}"/>
              </a:ext>
            </a:extLst>
          </p:cNvPr>
          <p:cNvSpPr txBox="1"/>
          <p:nvPr/>
        </p:nvSpPr>
        <p:spPr>
          <a:xfrm>
            <a:off x="448682" y="244137"/>
            <a:ext cx="6917634" cy="584775"/>
          </a:xfrm>
          <a:prstGeom prst="rect">
            <a:avLst/>
          </a:prstGeom>
          <a:noFill/>
        </p:spPr>
        <p:txBody>
          <a:bodyPr wrap="square">
            <a:spAutoFit/>
          </a:bodyPr>
          <a:lstStyle/>
          <a:p>
            <a:r>
              <a:rPr lang="ko-KR" altLang="en-US" sz="3200" b="1" dirty="0">
                <a:solidFill>
                  <a:schemeClr val="bg1"/>
                </a:solidFill>
              </a:rPr>
              <a:t>왜 사회적 임팩트 창업인가</a:t>
            </a:r>
            <a:r>
              <a:rPr lang="en-US" altLang="ko-KR" sz="3200" b="1" dirty="0">
                <a:solidFill>
                  <a:schemeClr val="bg1"/>
                </a:solidFill>
              </a:rPr>
              <a:t>?</a:t>
            </a:r>
            <a:endParaRPr lang="en-US" sz="3200"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15617" y="1435100"/>
            <a:ext cx="9746008" cy="4833938"/>
          </a:xfrm>
        </p:spPr>
        <p:txBody>
          <a:bodyPr/>
          <a:lstStyle/>
          <a:p>
            <a:pPr marL="0" indent="0">
              <a:buNone/>
            </a:pPr>
            <a:r>
              <a:rPr dirty="0">
                <a:solidFill>
                  <a:schemeClr val="bg1"/>
                </a:solidFill>
              </a:rPr>
              <a:t>🏆 What is Imagine Cup?</a:t>
            </a:r>
          </a:p>
          <a:p>
            <a:pPr marL="0" indent="0">
              <a:buNone/>
            </a:pPr>
            <a:r>
              <a:rPr dirty="0">
                <a:solidFill>
                  <a:schemeClr val="bg1"/>
                </a:solidFill>
              </a:rPr>
              <a:t>💵 </a:t>
            </a:r>
            <a:r>
              <a:rPr lang="ko-KR" altLang="en-US" dirty="0">
                <a:solidFill>
                  <a:schemeClr val="bg1"/>
                </a:solidFill>
              </a:rPr>
              <a:t>상금 </a:t>
            </a:r>
            <a:r>
              <a:rPr dirty="0">
                <a:solidFill>
                  <a:schemeClr val="bg1"/>
                </a:solidFill>
              </a:rPr>
              <a:t>| </a:t>
            </a:r>
            <a:r>
              <a:rPr lang="en-US" dirty="0">
                <a:solidFill>
                  <a:schemeClr val="bg1"/>
                </a:solidFill>
              </a:rPr>
              <a:t>$100,000+ in prizes</a:t>
            </a:r>
            <a:endParaRPr dirty="0">
              <a:solidFill>
                <a:schemeClr val="bg1"/>
              </a:solidFill>
            </a:endParaRPr>
          </a:p>
          <a:p>
            <a:pPr marL="0" indent="0">
              <a:buNone/>
            </a:pPr>
            <a:r>
              <a:rPr dirty="0">
                <a:solidFill>
                  <a:schemeClr val="bg1"/>
                </a:solidFill>
              </a:rPr>
              <a:t>👥 Microsoft </a:t>
            </a:r>
            <a:r>
              <a:rPr dirty="0" err="1">
                <a:solidFill>
                  <a:schemeClr val="bg1"/>
                </a:solidFill>
              </a:rPr>
              <a:t>멘토링</a:t>
            </a:r>
            <a:endParaRPr dirty="0">
              <a:solidFill>
                <a:schemeClr val="bg1"/>
              </a:solidFill>
            </a:endParaRPr>
          </a:p>
          <a:p>
            <a:pPr marL="0" indent="0">
              <a:buNone/>
            </a:pPr>
            <a:r>
              <a:rPr dirty="0">
                <a:solidFill>
                  <a:schemeClr val="bg1"/>
                </a:solidFill>
              </a:rPr>
              <a:t>🌍 </a:t>
            </a:r>
            <a:r>
              <a:rPr dirty="0" err="1">
                <a:solidFill>
                  <a:schemeClr val="bg1"/>
                </a:solidFill>
              </a:rPr>
              <a:t>글로벌</a:t>
            </a:r>
            <a:r>
              <a:rPr dirty="0">
                <a:solidFill>
                  <a:schemeClr val="bg1"/>
                </a:solidFill>
              </a:rPr>
              <a:t> </a:t>
            </a:r>
            <a:r>
              <a:rPr dirty="0" err="1">
                <a:solidFill>
                  <a:schemeClr val="bg1"/>
                </a:solidFill>
              </a:rPr>
              <a:t>노출</a:t>
            </a:r>
            <a:endParaRPr dirty="0">
              <a:solidFill>
                <a:schemeClr val="bg1"/>
              </a:solidFill>
            </a:endParaRPr>
          </a:p>
          <a:p>
            <a:pPr marL="0" indent="0">
              <a:buNone/>
            </a:pPr>
            <a:r>
              <a:rPr dirty="0">
                <a:solidFill>
                  <a:schemeClr val="bg1"/>
                </a:solidFill>
              </a:rPr>
              <a:t>🚀 </a:t>
            </a:r>
            <a:r>
              <a:rPr dirty="0" err="1">
                <a:solidFill>
                  <a:schemeClr val="bg1"/>
                </a:solidFill>
              </a:rPr>
              <a:t>투자자</a:t>
            </a:r>
            <a:r>
              <a:rPr dirty="0">
                <a:solidFill>
                  <a:schemeClr val="bg1"/>
                </a:solidFill>
              </a:rPr>
              <a:t> </a:t>
            </a:r>
            <a:r>
              <a:rPr dirty="0" err="1">
                <a:solidFill>
                  <a:schemeClr val="bg1"/>
                </a:solidFill>
              </a:rPr>
              <a:t>연결</a:t>
            </a:r>
            <a:endParaRPr dirty="0">
              <a:solidFill>
                <a:schemeClr val="bg1"/>
              </a:solidFill>
            </a:endParaRPr>
          </a:p>
          <a:p>
            <a:pPr marL="0" indent="0">
              <a:buNone/>
            </a:pPr>
            <a:r>
              <a:rPr dirty="0">
                <a:solidFill>
                  <a:schemeClr val="bg1"/>
                </a:solidFill>
              </a:rPr>
              <a:t>📅 </a:t>
            </a:r>
            <a:r>
              <a:rPr dirty="0" err="1">
                <a:solidFill>
                  <a:schemeClr val="bg1"/>
                </a:solidFill>
              </a:rPr>
              <a:t>체계적</a:t>
            </a:r>
            <a:r>
              <a:rPr dirty="0">
                <a:solidFill>
                  <a:schemeClr val="bg1"/>
                </a:solidFill>
              </a:rPr>
              <a:t> </a:t>
            </a:r>
            <a:r>
              <a:rPr dirty="0" err="1">
                <a:solidFill>
                  <a:schemeClr val="bg1"/>
                </a:solidFill>
              </a:rPr>
              <a:t>일정</a:t>
            </a:r>
            <a:endParaRPr dirty="0">
              <a:solidFill>
                <a:schemeClr val="bg1"/>
              </a:solidFill>
            </a:endParaRPr>
          </a:p>
        </p:txBody>
      </p:sp>
      <p:sp>
        <p:nvSpPr>
          <p:cNvPr id="5" name="TextBox 4">
            <a:extLst>
              <a:ext uri="{FF2B5EF4-FFF2-40B4-BE49-F238E27FC236}">
                <a16:creationId xmlns:a16="http://schemas.microsoft.com/office/drawing/2014/main" id="{3A8D0E1F-5765-9FED-5057-78813963B65A}"/>
              </a:ext>
            </a:extLst>
          </p:cNvPr>
          <p:cNvSpPr txBox="1"/>
          <p:nvPr/>
        </p:nvSpPr>
        <p:spPr>
          <a:xfrm>
            <a:off x="380527" y="404296"/>
            <a:ext cx="6917634" cy="584775"/>
          </a:xfrm>
          <a:prstGeom prst="rect">
            <a:avLst/>
          </a:prstGeom>
          <a:noFill/>
        </p:spPr>
        <p:txBody>
          <a:bodyPr wrap="square">
            <a:spAutoFit/>
          </a:bodyPr>
          <a:lstStyle/>
          <a:p>
            <a:r>
              <a:rPr lang="en-US" sz="3200" dirty="0">
                <a:solidFill>
                  <a:schemeClr val="bg1"/>
                </a:solidFill>
              </a:rPr>
              <a:t>Imagine Cup 2026</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38334" y="1435100"/>
            <a:ext cx="11453665" cy="4833938"/>
          </a:xfrm>
        </p:spPr>
        <p:txBody>
          <a:bodyPr/>
          <a:lstStyle/>
          <a:p>
            <a:pPr marL="0" indent="0">
              <a:buNone/>
            </a:pPr>
            <a:r>
              <a:rPr dirty="0">
                <a:solidFill>
                  <a:schemeClr val="bg1"/>
                </a:solidFill>
              </a:rPr>
              <a:t>1️⃣ </a:t>
            </a:r>
            <a:r>
              <a:rPr dirty="0" err="1">
                <a:solidFill>
                  <a:schemeClr val="bg1"/>
                </a:solidFill>
              </a:rPr>
              <a:t>오늘</a:t>
            </a:r>
            <a:endParaRPr dirty="0">
              <a:solidFill>
                <a:schemeClr val="bg1"/>
              </a:solidFill>
            </a:endParaRPr>
          </a:p>
          <a:p>
            <a:pPr marL="228600" lvl="1" indent="0">
              <a:buNone/>
            </a:pPr>
            <a:r>
              <a:rPr dirty="0" err="1">
                <a:solidFill>
                  <a:schemeClr val="bg1"/>
                </a:solidFill>
              </a:rPr>
              <a:t>관심</a:t>
            </a:r>
            <a:r>
              <a:rPr dirty="0">
                <a:solidFill>
                  <a:schemeClr val="bg1"/>
                </a:solidFill>
              </a:rPr>
              <a:t> </a:t>
            </a:r>
            <a:r>
              <a:rPr dirty="0" err="1">
                <a:solidFill>
                  <a:schemeClr val="bg1"/>
                </a:solidFill>
              </a:rPr>
              <a:t>있는</a:t>
            </a:r>
            <a:r>
              <a:rPr dirty="0">
                <a:solidFill>
                  <a:schemeClr val="bg1"/>
                </a:solidFill>
              </a:rPr>
              <a:t> </a:t>
            </a:r>
            <a:r>
              <a:rPr dirty="0" err="1">
                <a:solidFill>
                  <a:schemeClr val="bg1"/>
                </a:solidFill>
              </a:rPr>
              <a:t>하나의</a:t>
            </a:r>
            <a:r>
              <a:rPr dirty="0">
                <a:solidFill>
                  <a:schemeClr val="bg1"/>
                </a:solidFill>
              </a:rPr>
              <a:t> </a:t>
            </a:r>
            <a:r>
              <a:rPr dirty="0" err="1">
                <a:solidFill>
                  <a:schemeClr val="bg1"/>
                </a:solidFill>
              </a:rPr>
              <a:t>문제</a:t>
            </a:r>
            <a:r>
              <a:rPr dirty="0">
                <a:solidFill>
                  <a:schemeClr val="bg1"/>
                </a:solidFill>
              </a:rPr>
              <a:t> </a:t>
            </a:r>
            <a:r>
              <a:rPr dirty="0" err="1">
                <a:solidFill>
                  <a:schemeClr val="bg1"/>
                </a:solidFill>
              </a:rPr>
              <a:t>찾기</a:t>
            </a:r>
            <a:endParaRPr dirty="0">
              <a:solidFill>
                <a:schemeClr val="bg1"/>
              </a:solidFill>
            </a:endParaRPr>
          </a:p>
          <a:p>
            <a:pPr marL="0" indent="0">
              <a:buNone/>
            </a:pPr>
            <a:r>
              <a:rPr dirty="0">
                <a:solidFill>
                  <a:schemeClr val="bg1"/>
                </a:solidFill>
              </a:rPr>
              <a:t>2️⃣ </a:t>
            </a:r>
            <a:r>
              <a:rPr dirty="0" err="1">
                <a:solidFill>
                  <a:schemeClr val="bg1"/>
                </a:solidFill>
              </a:rPr>
              <a:t>이번</a:t>
            </a:r>
            <a:r>
              <a:rPr dirty="0">
                <a:solidFill>
                  <a:schemeClr val="bg1"/>
                </a:solidFill>
              </a:rPr>
              <a:t> 주</a:t>
            </a:r>
          </a:p>
          <a:p>
            <a:pPr marL="228600" lvl="1" indent="0">
              <a:buNone/>
            </a:pPr>
            <a:r>
              <a:rPr dirty="0">
                <a:solidFill>
                  <a:schemeClr val="bg1"/>
                </a:solidFill>
              </a:rPr>
              <a:t>Azure AI Foundry </a:t>
            </a:r>
            <a:r>
              <a:rPr dirty="0" err="1">
                <a:solidFill>
                  <a:schemeClr val="bg1"/>
                </a:solidFill>
              </a:rPr>
              <a:t>기초</a:t>
            </a:r>
            <a:r>
              <a:rPr dirty="0">
                <a:solidFill>
                  <a:schemeClr val="bg1"/>
                </a:solidFill>
              </a:rPr>
              <a:t> </a:t>
            </a:r>
            <a:r>
              <a:rPr dirty="0" err="1">
                <a:solidFill>
                  <a:schemeClr val="bg1"/>
                </a:solidFill>
              </a:rPr>
              <a:t>학습</a:t>
            </a:r>
            <a:r>
              <a:rPr dirty="0">
                <a:solidFill>
                  <a:schemeClr val="bg1"/>
                </a:solidFill>
              </a:rPr>
              <a:t> &amp; </a:t>
            </a:r>
            <a:r>
              <a:rPr dirty="0" err="1">
                <a:solidFill>
                  <a:schemeClr val="bg1"/>
                </a:solidFill>
              </a:rPr>
              <a:t>프로토타입</a:t>
            </a:r>
            <a:endParaRPr dirty="0">
              <a:solidFill>
                <a:schemeClr val="bg1"/>
              </a:solidFill>
            </a:endParaRPr>
          </a:p>
          <a:p>
            <a:pPr marL="0" indent="0">
              <a:buNone/>
            </a:pPr>
            <a:r>
              <a:rPr dirty="0">
                <a:solidFill>
                  <a:schemeClr val="bg1"/>
                </a:solidFill>
              </a:rPr>
              <a:t>3️⃣ </a:t>
            </a:r>
            <a:r>
              <a:rPr dirty="0" err="1">
                <a:solidFill>
                  <a:schemeClr val="bg1"/>
                </a:solidFill>
              </a:rPr>
              <a:t>이번</a:t>
            </a:r>
            <a:r>
              <a:rPr dirty="0">
                <a:solidFill>
                  <a:schemeClr val="bg1"/>
                </a:solidFill>
              </a:rPr>
              <a:t> 달</a:t>
            </a:r>
          </a:p>
          <a:p>
            <a:pPr marL="228600" lvl="1" indent="0">
              <a:buNone/>
            </a:pPr>
            <a:r>
              <a:rPr dirty="0">
                <a:solidFill>
                  <a:schemeClr val="bg1"/>
                </a:solidFill>
              </a:rPr>
              <a:t>10명의 </a:t>
            </a:r>
            <a:r>
              <a:rPr dirty="0" err="1">
                <a:solidFill>
                  <a:schemeClr val="bg1"/>
                </a:solidFill>
              </a:rPr>
              <a:t>실제</a:t>
            </a:r>
            <a:r>
              <a:rPr dirty="0">
                <a:solidFill>
                  <a:schemeClr val="bg1"/>
                </a:solidFill>
              </a:rPr>
              <a:t> </a:t>
            </a:r>
            <a:r>
              <a:rPr dirty="0" err="1">
                <a:solidFill>
                  <a:schemeClr val="bg1"/>
                </a:solidFill>
              </a:rPr>
              <a:t>사용자로부터</a:t>
            </a:r>
            <a:r>
              <a:rPr dirty="0">
                <a:solidFill>
                  <a:schemeClr val="bg1"/>
                </a:solidFill>
              </a:rPr>
              <a:t> </a:t>
            </a:r>
            <a:r>
              <a:rPr dirty="0" err="1">
                <a:solidFill>
                  <a:schemeClr val="bg1"/>
                </a:solidFill>
              </a:rPr>
              <a:t>피드백</a:t>
            </a:r>
            <a:endParaRPr dirty="0">
              <a:solidFill>
                <a:schemeClr val="bg1"/>
              </a:solidFill>
            </a:endParaRPr>
          </a:p>
          <a:p>
            <a:pPr marL="0" indent="0">
              <a:buNone/>
            </a:pPr>
            <a:r>
              <a:rPr dirty="0">
                <a:solidFill>
                  <a:schemeClr val="bg1"/>
                </a:solidFill>
              </a:rPr>
              <a:t>4️⃣ </a:t>
            </a:r>
            <a:r>
              <a:rPr dirty="0" err="1">
                <a:solidFill>
                  <a:schemeClr val="bg1"/>
                </a:solidFill>
              </a:rPr>
              <a:t>다음</a:t>
            </a:r>
            <a:r>
              <a:rPr dirty="0">
                <a:solidFill>
                  <a:schemeClr val="bg1"/>
                </a:solidFill>
              </a:rPr>
              <a:t> 3개월</a:t>
            </a:r>
          </a:p>
          <a:p>
            <a:pPr marL="228600" lvl="1" indent="0">
              <a:buNone/>
            </a:pPr>
            <a:r>
              <a:rPr dirty="0">
                <a:solidFill>
                  <a:schemeClr val="bg1"/>
                </a:solidFill>
              </a:rPr>
              <a:t>Imagine Cup 2026 </a:t>
            </a:r>
            <a:r>
              <a:rPr dirty="0" err="1">
                <a:solidFill>
                  <a:schemeClr val="bg1"/>
                </a:solidFill>
              </a:rPr>
              <a:t>준비</a:t>
            </a:r>
            <a:r>
              <a:rPr dirty="0">
                <a:solidFill>
                  <a:schemeClr val="bg1"/>
                </a:solidFill>
              </a:rPr>
              <a:t> &amp; 팀 </a:t>
            </a:r>
            <a:r>
              <a:rPr dirty="0" err="1">
                <a:solidFill>
                  <a:schemeClr val="bg1"/>
                </a:solidFill>
              </a:rPr>
              <a:t>구성</a:t>
            </a:r>
            <a:endParaRPr dirty="0">
              <a:solidFill>
                <a:schemeClr val="bg1"/>
              </a:solidFill>
            </a:endParaRPr>
          </a:p>
        </p:txBody>
      </p:sp>
      <p:sp>
        <p:nvSpPr>
          <p:cNvPr id="5" name="TextBox 4">
            <a:extLst>
              <a:ext uri="{FF2B5EF4-FFF2-40B4-BE49-F238E27FC236}">
                <a16:creationId xmlns:a16="http://schemas.microsoft.com/office/drawing/2014/main" id="{4D6431DF-4483-6DF0-C614-DF027B8FCB6E}"/>
              </a:ext>
            </a:extLst>
          </p:cNvPr>
          <p:cNvSpPr txBox="1"/>
          <p:nvPr/>
        </p:nvSpPr>
        <p:spPr>
          <a:xfrm>
            <a:off x="414604" y="448597"/>
            <a:ext cx="6917634" cy="584775"/>
          </a:xfrm>
          <a:prstGeom prst="rect">
            <a:avLst/>
          </a:prstGeom>
          <a:noFill/>
        </p:spPr>
        <p:txBody>
          <a:bodyPr wrap="square">
            <a:spAutoFit/>
          </a:bodyPr>
          <a:lstStyle/>
          <a:p>
            <a:r>
              <a:rPr lang="ko-KR" altLang="en-US" sz="3200" b="1" dirty="0">
                <a:solidFill>
                  <a:schemeClr val="bg1"/>
                </a:solidFill>
              </a:rPr>
              <a:t>행동 촉구 </a:t>
            </a:r>
            <a:r>
              <a:rPr lang="en-US" altLang="ko-KR" sz="3200" b="1" dirty="0">
                <a:solidFill>
                  <a:schemeClr val="bg1"/>
                </a:solidFill>
              </a:rPr>
              <a:t>| </a:t>
            </a:r>
            <a:r>
              <a:rPr lang="en-US" sz="3200" b="1" dirty="0">
                <a:solidFill>
                  <a:schemeClr val="bg1"/>
                </a:solidFill>
              </a:rPr>
              <a:t>Call to Action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0" y="1435100"/>
            <a:ext cx="11018838" cy="4833938"/>
          </a:xfrm>
        </p:spPr>
        <p:txBody>
          <a:bodyPr/>
          <a:lstStyle/>
          <a:p>
            <a:pPr marL="0" indent="0">
              <a:buNone/>
            </a:pPr>
            <a:r>
              <a:rPr dirty="0" err="1">
                <a:solidFill>
                  <a:schemeClr val="bg1"/>
                </a:solidFill>
              </a:rPr>
              <a:t>핵심</a:t>
            </a:r>
            <a:r>
              <a:rPr dirty="0">
                <a:solidFill>
                  <a:schemeClr val="bg1"/>
                </a:solidFill>
              </a:rPr>
              <a:t> </a:t>
            </a:r>
            <a:r>
              <a:rPr dirty="0" err="1">
                <a:solidFill>
                  <a:schemeClr val="bg1"/>
                </a:solidFill>
              </a:rPr>
              <a:t>기능</a:t>
            </a:r>
            <a:r>
              <a:rPr dirty="0">
                <a:solidFill>
                  <a:schemeClr val="bg1"/>
                </a:solidFill>
              </a:rPr>
              <a:t> | Key Features:</a:t>
            </a:r>
          </a:p>
          <a:p>
            <a:pPr marL="0" indent="0">
              <a:buNone/>
            </a:pPr>
            <a:r>
              <a:rPr dirty="0">
                <a:solidFill>
                  <a:schemeClr val="bg1"/>
                </a:solidFill>
              </a:rPr>
              <a:t>🎨 </a:t>
            </a:r>
            <a:r>
              <a:rPr dirty="0" err="1">
                <a:solidFill>
                  <a:schemeClr val="bg1"/>
                </a:solidFill>
              </a:rPr>
              <a:t>템플릿</a:t>
            </a:r>
            <a:r>
              <a:rPr dirty="0">
                <a:solidFill>
                  <a:schemeClr val="bg1"/>
                </a:solidFill>
              </a:rPr>
              <a:t> </a:t>
            </a:r>
            <a:r>
              <a:rPr dirty="0" err="1">
                <a:solidFill>
                  <a:schemeClr val="bg1"/>
                </a:solidFill>
              </a:rPr>
              <a:t>기반</a:t>
            </a:r>
            <a:r>
              <a:rPr dirty="0">
                <a:solidFill>
                  <a:schemeClr val="bg1"/>
                </a:solidFill>
              </a:rPr>
              <a:t> </a:t>
            </a:r>
            <a:r>
              <a:rPr dirty="0" err="1">
                <a:solidFill>
                  <a:schemeClr val="bg1"/>
                </a:solidFill>
              </a:rPr>
              <a:t>시작</a:t>
            </a:r>
            <a:r>
              <a:rPr dirty="0">
                <a:solidFill>
                  <a:schemeClr val="bg1"/>
                </a:solidFill>
              </a:rPr>
              <a:t> (Template-based start)</a:t>
            </a:r>
          </a:p>
          <a:p>
            <a:pPr marL="0" indent="0">
              <a:buNone/>
            </a:pPr>
            <a:r>
              <a:rPr dirty="0">
                <a:solidFill>
                  <a:schemeClr val="bg1"/>
                </a:solidFill>
              </a:rPr>
              <a:t>🤖 </a:t>
            </a:r>
            <a:r>
              <a:rPr dirty="0" err="1">
                <a:solidFill>
                  <a:schemeClr val="bg1"/>
                </a:solidFill>
              </a:rPr>
              <a:t>최신</a:t>
            </a:r>
            <a:r>
              <a:rPr dirty="0">
                <a:solidFill>
                  <a:schemeClr val="bg1"/>
                </a:solidFill>
              </a:rPr>
              <a:t> AI </a:t>
            </a:r>
            <a:r>
              <a:rPr dirty="0" err="1">
                <a:solidFill>
                  <a:schemeClr val="bg1"/>
                </a:solidFill>
              </a:rPr>
              <a:t>모델</a:t>
            </a:r>
            <a:r>
              <a:rPr dirty="0">
                <a:solidFill>
                  <a:schemeClr val="bg1"/>
                </a:solidFill>
              </a:rPr>
              <a:t> </a:t>
            </a:r>
            <a:r>
              <a:rPr dirty="0" err="1">
                <a:solidFill>
                  <a:schemeClr val="bg1"/>
                </a:solidFill>
              </a:rPr>
              <a:t>접근</a:t>
            </a:r>
            <a:r>
              <a:rPr dirty="0">
                <a:solidFill>
                  <a:schemeClr val="bg1"/>
                </a:solidFill>
              </a:rPr>
              <a:t> (Latest AI models)</a:t>
            </a:r>
          </a:p>
          <a:p>
            <a:pPr marL="0" indent="0">
              <a:buNone/>
            </a:pPr>
            <a:r>
              <a:rPr dirty="0">
                <a:solidFill>
                  <a:schemeClr val="bg1"/>
                </a:solidFill>
              </a:rPr>
              <a:t>🔧 </a:t>
            </a:r>
            <a:r>
              <a:rPr dirty="0" err="1">
                <a:solidFill>
                  <a:schemeClr val="bg1"/>
                </a:solidFill>
              </a:rPr>
              <a:t>코드</a:t>
            </a:r>
            <a:r>
              <a:rPr dirty="0">
                <a:solidFill>
                  <a:schemeClr val="bg1"/>
                </a:solidFill>
              </a:rPr>
              <a:t> </a:t>
            </a:r>
            <a:r>
              <a:rPr dirty="0" err="1">
                <a:solidFill>
                  <a:schemeClr val="bg1"/>
                </a:solidFill>
              </a:rPr>
              <a:t>또는</a:t>
            </a:r>
            <a:r>
              <a:rPr dirty="0">
                <a:solidFill>
                  <a:schemeClr val="bg1"/>
                </a:solidFill>
              </a:rPr>
              <a:t> </a:t>
            </a:r>
            <a:r>
              <a:rPr dirty="0" err="1">
                <a:solidFill>
                  <a:schemeClr val="bg1"/>
                </a:solidFill>
              </a:rPr>
              <a:t>노코드</a:t>
            </a:r>
            <a:r>
              <a:rPr dirty="0">
                <a:solidFill>
                  <a:schemeClr val="bg1"/>
                </a:solidFill>
              </a:rPr>
              <a:t> (Code or no-code)</a:t>
            </a:r>
          </a:p>
          <a:p>
            <a:pPr marL="0" indent="0">
              <a:buNone/>
            </a:pPr>
            <a:r>
              <a:rPr dirty="0">
                <a:solidFill>
                  <a:schemeClr val="bg1"/>
                </a:solidFill>
              </a:rPr>
              <a:t>📊 </a:t>
            </a:r>
            <a:r>
              <a:rPr dirty="0" err="1">
                <a:solidFill>
                  <a:schemeClr val="bg1"/>
                </a:solidFill>
              </a:rPr>
              <a:t>모니터링</a:t>
            </a:r>
            <a:r>
              <a:rPr dirty="0">
                <a:solidFill>
                  <a:schemeClr val="bg1"/>
                </a:solidFill>
              </a:rPr>
              <a:t> &amp; </a:t>
            </a:r>
            <a:r>
              <a:rPr dirty="0" err="1">
                <a:solidFill>
                  <a:schemeClr val="bg1"/>
                </a:solidFill>
              </a:rPr>
              <a:t>분석</a:t>
            </a:r>
            <a:r>
              <a:rPr dirty="0">
                <a:solidFill>
                  <a:schemeClr val="bg1"/>
                </a:solidFill>
              </a:rPr>
              <a:t> (Monitoring &amp; Analytics)</a:t>
            </a:r>
          </a:p>
          <a:p>
            <a:pPr marL="0" indent="0">
              <a:buNone/>
            </a:pPr>
            <a:r>
              <a:rPr dirty="0">
                <a:solidFill>
                  <a:schemeClr val="bg1"/>
                </a:solidFill>
              </a:rPr>
              <a:t>🌐 </a:t>
            </a:r>
            <a:r>
              <a:rPr dirty="0" err="1">
                <a:solidFill>
                  <a:schemeClr val="bg1"/>
                </a:solidFill>
              </a:rPr>
              <a:t>원클릭</a:t>
            </a:r>
            <a:r>
              <a:rPr dirty="0">
                <a:solidFill>
                  <a:schemeClr val="bg1"/>
                </a:solidFill>
              </a:rPr>
              <a:t> </a:t>
            </a:r>
            <a:r>
              <a:rPr dirty="0" err="1">
                <a:solidFill>
                  <a:schemeClr val="bg1"/>
                </a:solidFill>
              </a:rPr>
              <a:t>배포</a:t>
            </a:r>
            <a:r>
              <a:rPr dirty="0">
                <a:solidFill>
                  <a:schemeClr val="bg1"/>
                </a:solidFill>
              </a:rPr>
              <a:t> (One-click deployment)</a:t>
            </a:r>
          </a:p>
        </p:txBody>
      </p:sp>
      <p:sp>
        <p:nvSpPr>
          <p:cNvPr id="5" name="TextBox 4">
            <a:extLst>
              <a:ext uri="{FF2B5EF4-FFF2-40B4-BE49-F238E27FC236}">
                <a16:creationId xmlns:a16="http://schemas.microsoft.com/office/drawing/2014/main" id="{BE4DF15F-1506-251E-807A-28547B621540}"/>
              </a:ext>
            </a:extLst>
          </p:cNvPr>
          <p:cNvSpPr txBox="1"/>
          <p:nvPr/>
        </p:nvSpPr>
        <p:spPr>
          <a:xfrm>
            <a:off x="584200" y="404296"/>
            <a:ext cx="6917634" cy="584775"/>
          </a:xfrm>
          <a:prstGeom prst="rect">
            <a:avLst/>
          </a:prstGeom>
          <a:noFill/>
        </p:spPr>
        <p:txBody>
          <a:bodyPr wrap="square">
            <a:spAutoFit/>
          </a:bodyPr>
          <a:lstStyle/>
          <a:p>
            <a:r>
              <a:rPr lang="en-US" sz="3200" b="1" dirty="0">
                <a:solidFill>
                  <a:schemeClr val="bg1"/>
                </a:solidFill>
              </a:rPr>
              <a:t>Azure AI Foundry</a:t>
            </a:r>
          </a:p>
        </p:txBody>
      </p:sp>
      <p:sp>
        <p:nvSpPr>
          <p:cNvPr id="2" name="TextBox 1">
            <a:extLst>
              <a:ext uri="{FF2B5EF4-FFF2-40B4-BE49-F238E27FC236}">
                <a16:creationId xmlns:a16="http://schemas.microsoft.com/office/drawing/2014/main" id="{7FD610EA-24F6-47C0-E175-6F7004D43153}"/>
              </a:ext>
            </a:extLst>
          </p:cNvPr>
          <p:cNvSpPr txBox="1"/>
          <p:nvPr/>
        </p:nvSpPr>
        <p:spPr>
          <a:xfrm>
            <a:off x="584200" y="5321694"/>
            <a:ext cx="2787430" cy="307777"/>
          </a:xfrm>
          <a:prstGeom prst="rect">
            <a:avLst/>
          </a:prstGeom>
          <a:noFill/>
        </p:spPr>
        <p:txBody>
          <a:bodyPr wrap="none" lIns="0" tIns="0" rIns="0" bIns="0" rtlCol="0">
            <a:spAutoFit/>
          </a:bodyPr>
          <a:lstStyle/>
          <a:p>
            <a:pPr algn="l"/>
            <a:r>
              <a:rPr lang="en-US" sz="2000" dirty="0">
                <a:solidFill>
                  <a:schemeClr val="bg1"/>
                </a:solidFill>
              </a:rPr>
              <a:t>leeinhee@paranduru.me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443001" y="1895475"/>
            <a:ext cx="9877425" cy="4613275"/>
          </a:xfrm>
          <a:prstGeom prst="rect">
            <a:avLst/>
          </a:prstGeom>
        </p:spPr>
        <p:txBody>
          <a:bodyPr/>
          <a:lstStyle/>
          <a:p>
            <a:pPr marL="0" indent="0" algn="l">
              <a:buNone/>
            </a:pPr>
            <a:r>
              <a:rPr sz="2800" dirty="0">
                <a:solidFill>
                  <a:schemeClr val="bg1"/>
                </a:solidFill>
              </a:rPr>
              <a:t>🤖 2024-2025: </a:t>
            </a:r>
            <a:r>
              <a:rPr sz="2800" dirty="0" err="1">
                <a:solidFill>
                  <a:schemeClr val="bg1"/>
                </a:solidFill>
              </a:rPr>
              <a:t>AI가</a:t>
            </a:r>
            <a:r>
              <a:rPr sz="2800" dirty="0">
                <a:solidFill>
                  <a:schemeClr val="bg1"/>
                </a:solidFill>
              </a:rPr>
              <a:t> </a:t>
            </a:r>
            <a:r>
              <a:rPr sz="2800" dirty="0" err="1">
                <a:solidFill>
                  <a:schemeClr val="bg1"/>
                </a:solidFill>
              </a:rPr>
              <a:t>인간</a:t>
            </a:r>
            <a:r>
              <a:rPr sz="2800" dirty="0">
                <a:solidFill>
                  <a:schemeClr val="bg1"/>
                </a:solidFill>
              </a:rPr>
              <a:t> </a:t>
            </a:r>
            <a:r>
              <a:rPr sz="2800" dirty="0" err="1">
                <a:solidFill>
                  <a:schemeClr val="bg1"/>
                </a:solidFill>
              </a:rPr>
              <a:t>수준의</a:t>
            </a:r>
            <a:r>
              <a:rPr sz="2800" dirty="0">
                <a:solidFill>
                  <a:schemeClr val="bg1"/>
                </a:solidFill>
              </a:rPr>
              <a:t> </a:t>
            </a:r>
            <a:r>
              <a:rPr sz="2800" dirty="0" err="1">
                <a:solidFill>
                  <a:schemeClr val="bg1"/>
                </a:solidFill>
              </a:rPr>
              <a:t>성능에</a:t>
            </a:r>
            <a:r>
              <a:rPr sz="2800" dirty="0">
                <a:solidFill>
                  <a:schemeClr val="bg1"/>
                </a:solidFill>
              </a:rPr>
              <a:t> </a:t>
            </a:r>
            <a:r>
              <a:rPr sz="2800" dirty="0" err="1">
                <a:solidFill>
                  <a:schemeClr val="bg1"/>
                </a:solidFill>
              </a:rPr>
              <a:t>도달</a:t>
            </a:r>
            <a:endParaRPr lang="en-US" sz="2800" dirty="0">
              <a:solidFill>
                <a:schemeClr val="bg1"/>
              </a:solidFill>
            </a:endParaRPr>
          </a:p>
          <a:p>
            <a:pPr marL="0" indent="0" algn="l">
              <a:buNone/>
            </a:pPr>
            <a:r>
              <a:rPr sz="2800" dirty="0">
                <a:solidFill>
                  <a:schemeClr val="bg1"/>
                </a:solidFill>
              </a:rPr>
              <a:t>🏭 </a:t>
            </a:r>
            <a:r>
              <a:rPr sz="2800" dirty="0" err="1">
                <a:solidFill>
                  <a:schemeClr val="bg1"/>
                </a:solidFill>
              </a:rPr>
              <a:t>자동화가</a:t>
            </a:r>
            <a:r>
              <a:rPr sz="2800" dirty="0">
                <a:solidFill>
                  <a:schemeClr val="bg1"/>
                </a:solidFill>
              </a:rPr>
              <a:t> </a:t>
            </a:r>
            <a:r>
              <a:rPr sz="2800" dirty="0" err="1">
                <a:solidFill>
                  <a:schemeClr val="bg1"/>
                </a:solidFill>
              </a:rPr>
              <a:t>제조업을</a:t>
            </a:r>
            <a:r>
              <a:rPr sz="2800" dirty="0">
                <a:solidFill>
                  <a:schemeClr val="bg1"/>
                </a:solidFill>
              </a:rPr>
              <a:t> </a:t>
            </a:r>
            <a:r>
              <a:rPr sz="2800" dirty="0" err="1">
                <a:solidFill>
                  <a:schemeClr val="bg1"/>
                </a:solidFill>
              </a:rPr>
              <a:t>넘어</a:t>
            </a:r>
            <a:r>
              <a:rPr sz="2800" dirty="0">
                <a:solidFill>
                  <a:schemeClr val="bg1"/>
                </a:solidFill>
              </a:rPr>
              <a:t> </a:t>
            </a:r>
            <a:r>
              <a:rPr sz="2800" dirty="0" err="1">
                <a:solidFill>
                  <a:schemeClr val="bg1"/>
                </a:solidFill>
              </a:rPr>
              <a:t>서비스업으로</a:t>
            </a:r>
            <a:r>
              <a:rPr sz="2800" dirty="0">
                <a:solidFill>
                  <a:schemeClr val="bg1"/>
                </a:solidFill>
              </a:rPr>
              <a:t> </a:t>
            </a:r>
            <a:r>
              <a:rPr sz="2800" dirty="0" err="1">
                <a:solidFill>
                  <a:schemeClr val="bg1"/>
                </a:solidFill>
              </a:rPr>
              <a:t>확산</a:t>
            </a:r>
            <a:endParaRPr sz="2800" dirty="0">
              <a:solidFill>
                <a:schemeClr val="bg1"/>
              </a:solidFill>
            </a:endParaRPr>
          </a:p>
          <a:p>
            <a:pPr marL="0" indent="0">
              <a:buNone/>
            </a:pPr>
            <a:r>
              <a:rPr sz="2800" dirty="0">
                <a:solidFill>
                  <a:schemeClr val="bg1"/>
                </a:solidFill>
              </a:rPr>
              <a:t>💼</a:t>
            </a:r>
            <a:r>
              <a:rPr lang="en-US" sz="2800" dirty="0">
                <a:solidFill>
                  <a:schemeClr val="bg1"/>
                </a:solidFill>
              </a:rPr>
              <a:t> 2025</a:t>
            </a:r>
            <a:r>
              <a:rPr lang="ko-KR" altLang="en-US" sz="2800" dirty="0">
                <a:solidFill>
                  <a:schemeClr val="bg1"/>
                </a:solidFill>
              </a:rPr>
              <a:t>년 </a:t>
            </a:r>
            <a:r>
              <a:rPr lang="en-US" altLang="ko-KR" sz="2800" dirty="0">
                <a:solidFill>
                  <a:schemeClr val="bg1"/>
                </a:solidFill>
              </a:rPr>
              <a:t>10</a:t>
            </a:r>
            <a:r>
              <a:rPr lang="ko-KR" altLang="en-US" sz="2800" dirty="0">
                <a:solidFill>
                  <a:schemeClr val="bg1"/>
                </a:solidFill>
              </a:rPr>
              <a:t>월 아마존</a:t>
            </a:r>
            <a:r>
              <a:rPr lang="en-US" altLang="ko-KR" sz="2800" dirty="0">
                <a:solidFill>
                  <a:schemeClr val="bg1"/>
                </a:solidFill>
              </a:rPr>
              <a:t>, UPS, Target </a:t>
            </a:r>
            <a:r>
              <a:rPr lang="ko-KR" altLang="en-US" sz="2800" dirty="0">
                <a:solidFill>
                  <a:schemeClr val="bg1"/>
                </a:solidFill>
              </a:rPr>
              <a:t>등 현재 </a:t>
            </a:r>
            <a:r>
              <a:rPr lang="en-US" altLang="ko-KR" sz="2800" dirty="0">
                <a:solidFill>
                  <a:schemeClr val="bg1"/>
                </a:solidFill>
              </a:rPr>
              <a:t>6</a:t>
            </a:r>
            <a:r>
              <a:rPr lang="ko-KR" altLang="en-US" sz="2800" dirty="0">
                <a:solidFill>
                  <a:schemeClr val="bg1"/>
                </a:solidFill>
              </a:rPr>
              <a:t>만명 해고</a:t>
            </a:r>
            <a:endParaRPr lang="en-US" altLang="ko-KR" sz="2800" dirty="0">
              <a:solidFill>
                <a:schemeClr val="bg1"/>
              </a:solidFill>
            </a:endParaRPr>
          </a:p>
          <a:p>
            <a:pPr marL="0" indent="0">
              <a:buNone/>
            </a:pPr>
            <a:r>
              <a:rPr lang="en-US" sz="2000" dirty="0"/>
              <a:t>	</a:t>
            </a:r>
            <a:r>
              <a:rPr lang="en-US" sz="2000" dirty="0">
                <a:hlinkClick r:id="rId2"/>
              </a:rPr>
              <a:t>New bipartisan bill would require companies to report AI job losses</a:t>
            </a:r>
            <a:endParaRPr lang="en-US" sz="1800" dirty="0">
              <a:solidFill>
                <a:schemeClr val="bg1"/>
              </a:solidFill>
            </a:endParaRPr>
          </a:p>
          <a:p>
            <a:pPr marL="0" indent="0" algn="l">
              <a:buNone/>
            </a:pPr>
            <a:r>
              <a:rPr sz="2800" dirty="0">
                <a:solidFill>
                  <a:schemeClr val="bg1"/>
                </a:solidFill>
              </a:rPr>
              <a:t>🚀 </a:t>
            </a:r>
            <a:r>
              <a:rPr sz="2800" dirty="0" err="1">
                <a:solidFill>
                  <a:schemeClr val="bg1"/>
                </a:solidFill>
              </a:rPr>
              <a:t>기술</a:t>
            </a:r>
            <a:r>
              <a:rPr sz="2800" dirty="0">
                <a:solidFill>
                  <a:schemeClr val="bg1"/>
                </a:solidFill>
              </a:rPr>
              <a:t> </a:t>
            </a:r>
            <a:r>
              <a:rPr sz="2800" dirty="0" err="1">
                <a:solidFill>
                  <a:schemeClr val="bg1"/>
                </a:solidFill>
              </a:rPr>
              <a:t>발전</a:t>
            </a:r>
            <a:r>
              <a:rPr sz="2800" dirty="0">
                <a:solidFill>
                  <a:schemeClr val="bg1"/>
                </a:solidFill>
              </a:rPr>
              <a:t> </a:t>
            </a:r>
            <a:r>
              <a:rPr sz="2800" dirty="0" err="1">
                <a:solidFill>
                  <a:schemeClr val="bg1"/>
                </a:solidFill>
              </a:rPr>
              <a:t>속도</a:t>
            </a:r>
            <a:r>
              <a:rPr sz="2800" dirty="0">
                <a:solidFill>
                  <a:schemeClr val="bg1"/>
                </a:solidFill>
              </a:rPr>
              <a:t>: </a:t>
            </a:r>
            <a:r>
              <a:rPr lang="ko-KR" altLang="en-US" dirty="0">
                <a:solidFill>
                  <a:schemeClr val="bg1"/>
                </a:solidFill>
              </a:rPr>
              <a:t>기하급수</a:t>
            </a:r>
            <a:r>
              <a:rPr sz="2800" dirty="0">
                <a:solidFill>
                  <a:schemeClr val="bg1"/>
                </a:solidFill>
              </a:rPr>
              <a:t>적 </a:t>
            </a:r>
            <a:r>
              <a:rPr sz="2800" dirty="0" err="1">
                <a:solidFill>
                  <a:schemeClr val="bg1"/>
                </a:solidFill>
              </a:rPr>
              <a:t>성장</a:t>
            </a:r>
            <a:r>
              <a:rPr lang="en-US" sz="2800" dirty="0">
                <a:solidFill>
                  <a:schemeClr val="bg1"/>
                </a:solidFill>
              </a:rPr>
              <a:t>(Exponential Growth)</a:t>
            </a:r>
            <a:endParaRPr dirty="0">
              <a:solidFill>
                <a:schemeClr val="bg1"/>
              </a:solidFill>
            </a:endParaRPr>
          </a:p>
        </p:txBody>
      </p:sp>
      <p:sp>
        <p:nvSpPr>
          <p:cNvPr id="5" name="TextBox 4">
            <a:extLst>
              <a:ext uri="{FF2B5EF4-FFF2-40B4-BE49-F238E27FC236}">
                <a16:creationId xmlns:a16="http://schemas.microsoft.com/office/drawing/2014/main" id="{BE60FE0B-080D-1ED7-C858-D7A5B93843CD}"/>
              </a:ext>
            </a:extLst>
          </p:cNvPr>
          <p:cNvSpPr txBox="1"/>
          <p:nvPr/>
        </p:nvSpPr>
        <p:spPr>
          <a:xfrm>
            <a:off x="443001" y="451481"/>
            <a:ext cx="6823922" cy="584775"/>
          </a:xfrm>
          <a:prstGeom prst="rect">
            <a:avLst/>
          </a:prstGeom>
          <a:noFill/>
        </p:spPr>
        <p:txBody>
          <a:bodyPr wrap="square">
            <a:spAutoFit/>
          </a:bodyPr>
          <a:lstStyle/>
          <a:p>
            <a:r>
              <a:rPr lang="en-US" altLang="ko-KR" sz="3200" b="1" dirty="0">
                <a:solidFill>
                  <a:schemeClr val="bg1"/>
                </a:solidFill>
              </a:rPr>
              <a:t>AI</a:t>
            </a:r>
            <a:r>
              <a:rPr lang="ko-KR" altLang="en-US" sz="3200" b="1" dirty="0">
                <a:solidFill>
                  <a:schemeClr val="bg1"/>
                </a:solidFill>
              </a:rPr>
              <a:t>와 로보틱스 혁명</a:t>
            </a:r>
            <a:endParaRPr lang="en-US" sz="3200" b="1"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460040" y="1764511"/>
            <a:ext cx="9212154" cy="3091464"/>
          </a:xfrm>
        </p:spPr>
        <p:txBody>
          <a:bodyPr/>
          <a:lstStyle/>
          <a:p>
            <a:pPr marL="0" indent="0">
              <a:buNone/>
            </a:pPr>
            <a:r>
              <a:rPr sz="3200" b="1" dirty="0" err="1">
                <a:solidFill>
                  <a:schemeClr val="bg1"/>
                </a:solidFill>
              </a:rPr>
              <a:t>전통적</a:t>
            </a:r>
            <a:r>
              <a:rPr sz="3200" b="1" dirty="0">
                <a:solidFill>
                  <a:schemeClr val="bg1"/>
                </a:solidFill>
              </a:rPr>
              <a:t> </a:t>
            </a:r>
            <a:r>
              <a:rPr sz="3200" b="1" dirty="0" err="1">
                <a:solidFill>
                  <a:schemeClr val="bg1"/>
                </a:solidFill>
              </a:rPr>
              <a:t>모델의</a:t>
            </a:r>
            <a:r>
              <a:rPr sz="3200" b="1" dirty="0">
                <a:solidFill>
                  <a:schemeClr val="bg1"/>
                </a:solidFill>
              </a:rPr>
              <a:t> </a:t>
            </a:r>
            <a:r>
              <a:rPr sz="3200" b="1" dirty="0" err="1">
                <a:solidFill>
                  <a:schemeClr val="bg1"/>
                </a:solidFill>
              </a:rPr>
              <a:t>한계</a:t>
            </a:r>
            <a:r>
              <a:rPr sz="3200" b="1" dirty="0">
                <a:solidFill>
                  <a:schemeClr val="bg1"/>
                </a:solidFill>
              </a:rPr>
              <a:t> :</a:t>
            </a:r>
          </a:p>
          <a:p>
            <a:pPr marL="0" indent="0">
              <a:buNone/>
            </a:pPr>
            <a:r>
              <a:rPr dirty="0">
                <a:solidFill>
                  <a:schemeClr val="bg1"/>
                </a:solidFill>
              </a:rPr>
              <a:t>📉 </a:t>
            </a:r>
            <a:r>
              <a:rPr dirty="0" err="1">
                <a:solidFill>
                  <a:schemeClr val="bg1"/>
                </a:solidFill>
              </a:rPr>
              <a:t>줄어드는</a:t>
            </a:r>
            <a:r>
              <a:rPr dirty="0">
                <a:solidFill>
                  <a:schemeClr val="bg1"/>
                </a:solidFill>
              </a:rPr>
              <a:t> </a:t>
            </a:r>
            <a:r>
              <a:rPr dirty="0" err="1">
                <a:solidFill>
                  <a:schemeClr val="bg1"/>
                </a:solidFill>
              </a:rPr>
              <a:t>채용</a:t>
            </a:r>
            <a:r>
              <a:rPr dirty="0">
                <a:solidFill>
                  <a:schemeClr val="bg1"/>
                </a:solidFill>
              </a:rPr>
              <a:t> </a:t>
            </a:r>
            <a:r>
              <a:rPr dirty="0" err="1">
                <a:solidFill>
                  <a:schemeClr val="bg1"/>
                </a:solidFill>
              </a:rPr>
              <a:t>규모</a:t>
            </a:r>
            <a:r>
              <a:rPr dirty="0">
                <a:solidFill>
                  <a:schemeClr val="bg1"/>
                </a:solidFill>
              </a:rPr>
              <a:t> (Decreasing hiring)</a:t>
            </a:r>
          </a:p>
          <a:p>
            <a:pPr marL="0" indent="0">
              <a:buNone/>
            </a:pPr>
            <a:r>
              <a:rPr dirty="0">
                <a:solidFill>
                  <a:schemeClr val="bg1"/>
                </a:solidFill>
              </a:rPr>
              <a:t>🔄 </a:t>
            </a:r>
            <a:r>
              <a:rPr dirty="0" err="1">
                <a:solidFill>
                  <a:schemeClr val="bg1"/>
                </a:solidFill>
              </a:rPr>
              <a:t>짧아지는</a:t>
            </a:r>
            <a:r>
              <a:rPr dirty="0">
                <a:solidFill>
                  <a:schemeClr val="bg1"/>
                </a:solidFill>
              </a:rPr>
              <a:t> </a:t>
            </a:r>
            <a:r>
              <a:rPr dirty="0" err="1">
                <a:solidFill>
                  <a:schemeClr val="bg1"/>
                </a:solidFill>
              </a:rPr>
              <a:t>직무</a:t>
            </a:r>
            <a:r>
              <a:rPr dirty="0">
                <a:solidFill>
                  <a:schemeClr val="bg1"/>
                </a:solidFill>
              </a:rPr>
              <a:t> </a:t>
            </a:r>
            <a:r>
              <a:rPr dirty="0" err="1">
                <a:solidFill>
                  <a:schemeClr val="bg1"/>
                </a:solidFill>
              </a:rPr>
              <a:t>수명</a:t>
            </a:r>
            <a:r>
              <a:rPr dirty="0">
                <a:solidFill>
                  <a:schemeClr val="bg1"/>
                </a:solidFill>
              </a:rPr>
              <a:t> (Shorter job lifespan)</a:t>
            </a:r>
          </a:p>
          <a:p>
            <a:pPr marL="0" indent="0">
              <a:buNone/>
            </a:pPr>
            <a:r>
              <a:rPr dirty="0">
                <a:solidFill>
                  <a:schemeClr val="bg1"/>
                </a:solidFill>
              </a:rPr>
              <a:t>🎓 </a:t>
            </a:r>
            <a:r>
              <a:rPr dirty="0" err="1">
                <a:solidFill>
                  <a:schemeClr val="bg1"/>
                </a:solidFill>
              </a:rPr>
              <a:t>학위</a:t>
            </a:r>
            <a:r>
              <a:rPr dirty="0">
                <a:solidFill>
                  <a:schemeClr val="bg1"/>
                </a:solidFill>
              </a:rPr>
              <a:t> ≠ </a:t>
            </a:r>
            <a:r>
              <a:rPr dirty="0" err="1">
                <a:solidFill>
                  <a:schemeClr val="bg1"/>
                </a:solidFill>
              </a:rPr>
              <a:t>취업</a:t>
            </a:r>
            <a:r>
              <a:rPr dirty="0">
                <a:solidFill>
                  <a:schemeClr val="bg1"/>
                </a:solidFill>
              </a:rPr>
              <a:t> </a:t>
            </a:r>
            <a:r>
              <a:rPr dirty="0" err="1">
                <a:solidFill>
                  <a:schemeClr val="bg1"/>
                </a:solidFill>
              </a:rPr>
              <a:t>보장</a:t>
            </a:r>
            <a:r>
              <a:rPr dirty="0">
                <a:solidFill>
                  <a:schemeClr val="bg1"/>
                </a:solidFill>
              </a:rPr>
              <a:t> (Degree ≠ job guarantee)</a:t>
            </a:r>
          </a:p>
          <a:p>
            <a:pPr marL="0" indent="0">
              <a:buNone/>
            </a:pPr>
            <a:r>
              <a:rPr dirty="0">
                <a:solidFill>
                  <a:schemeClr val="bg1"/>
                </a:solidFill>
              </a:rPr>
              <a:t>⚡ </a:t>
            </a:r>
            <a:r>
              <a:rPr dirty="0" err="1">
                <a:solidFill>
                  <a:schemeClr val="bg1"/>
                </a:solidFill>
              </a:rPr>
              <a:t>빠른</a:t>
            </a:r>
            <a:r>
              <a:rPr dirty="0">
                <a:solidFill>
                  <a:schemeClr val="bg1"/>
                </a:solidFill>
              </a:rPr>
              <a:t> </a:t>
            </a:r>
            <a:r>
              <a:rPr dirty="0" err="1">
                <a:solidFill>
                  <a:schemeClr val="bg1"/>
                </a:solidFill>
              </a:rPr>
              <a:t>기술</a:t>
            </a:r>
            <a:r>
              <a:rPr dirty="0">
                <a:solidFill>
                  <a:schemeClr val="bg1"/>
                </a:solidFill>
              </a:rPr>
              <a:t> </a:t>
            </a:r>
            <a:r>
              <a:rPr dirty="0" err="1">
                <a:solidFill>
                  <a:schemeClr val="bg1"/>
                </a:solidFill>
              </a:rPr>
              <a:t>변화</a:t>
            </a:r>
            <a:r>
              <a:rPr dirty="0">
                <a:solidFill>
                  <a:schemeClr val="bg1"/>
                </a:solidFill>
              </a:rPr>
              <a:t> vs. </a:t>
            </a:r>
            <a:r>
              <a:rPr dirty="0" err="1">
                <a:solidFill>
                  <a:schemeClr val="bg1"/>
                </a:solidFill>
              </a:rPr>
              <a:t>느린</a:t>
            </a:r>
            <a:r>
              <a:rPr dirty="0">
                <a:solidFill>
                  <a:schemeClr val="bg1"/>
                </a:solidFill>
              </a:rPr>
              <a:t> </a:t>
            </a:r>
            <a:r>
              <a:rPr dirty="0" err="1">
                <a:solidFill>
                  <a:schemeClr val="bg1"/>
                </a:solidFill>
              </a:rPr>
              <a:t>커리큘럼</a:t>
            </a:r>
            <a:endParaRPr dirty="0">
              <a:solidFill>
                <a:schemeClr val="bg1"/>
              </a:solidFill>
            </a:endParaRPr>
          </a:p>
        </p:txBody>
      </p:sp>
      <p:sp>
        <p:nvSpPr>
          <p:cNvPr id="5" name="TextBox 4">
            <a:extLst>
              <a:ext uri="{FF2B5EF4-FFF2-40B4-BE49-F238E27FC236}">
                <a16:creationId xmlns:a16="http://schemas.microsoft.com/office/drawing/2014/main" id="{C4448EE7-A5E2-8035-0AB8-C7580E32450F}"/>
              </a:ext>
            </a:extLst>
          </p:cNvPr>
          <p:cNvSpPr txBox="1"/>
          <p:nvPr/>
        </p:nvSpPr>
        <p:spPr>
          <a:xfrm>
            <a:off x="363022" y="347501"/>
            <a:ext cx="6917634" cy="646331"/>
          </a:xfrm>
          <a:prstGeom prst="rect">
            <a:avLst/>
          </a:prstGeom>
          <a:noFill/>
        </p:spPr>
        <p:txBody>
          <a:bodyPr wrap="square">
            <a:spAutoFit/>
          </a:bodyPr>
          <a:lstStyle/>
          <a:p>
            <a:r>
              <a:rPr lang="ko-KR" altLang="en-US" sz="3600" b="1" dirty="0">
                <a:solidFill>
                  <a:schemeClr val="bg1"/>
                </a:solidFill>
              </a:rPr>
              <a:t>일자리의 위기</a:t>
            </a:r>
            <a:r>
              <a:rPr lang="en-US" altLang="ko-KR" sz="3600" b="1" dirty="0">
                <a:solidFill>
                  <a:schemeClr val="bg1"/>
                </a:solidFill>
              </a:rPr>
              <a:t>???</a:t>
            </a:r>
            <a:r>
              <a:rPr lang="ko-KR" altLang="en-US" sz="3600" b="1" dirty="0">
                <a:solidFill>
                  <a:schemeClr val="bg1"/>
                </a:solidFill>
              </a:rPr>
              <a:t> </a:t>
            </a:r>
            <a:endParaRPr lang="en-US" sz="3600" b="1"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97564" y="1435100"/>
            <a:ext cx="10621273" cy="4833938"/>
          </a:xfrm>
        </p:spPr>
        <p:txBody>
          <a:bodyPr/>
          <a:lstStyle/>
          <a:p>
            <a:pPr marL="0" indent="0">
              <a:buNone/>
            </a:pPr>
            <a:r>
              <a:rPr lang="ko-KR" altLang="en-US" dirty="0">
                <a:solidFill>
                  <a:schemeClr val="bg1"/>
                </a:solidFill>
              </a:rPr>
              <a:t>예전</a:t>
            </a:r>
            <a:r>
              <a:rPr dirty="0">
                <a:solidFill>
                  <a:schemeClr val="bg1"/>
                </a:solidFill>
              </a:rPr>
              <a:t> </a:t>
            </a:r>
            <a:r>
              <a:rPr dirty="0" err="1">
                <a:solidFill>
                  <a:schemeClr val="bg1"/>
                </a:solidFill>
              </a:rPr>
              <a:t>패러다임</a:t>
            </a:r>
            <a:endParaRPr dirty="0">
              <a:solidFill>
                <a:schemeClr val="bg1"/>
              </a:solidFill>
            </a:endParaRPr>
          </a:p>
          <a:p>
            <a:pPr lvl="1"/>
            <a:r>
              <a:rPr dirty="0">
                <a:solidFill>
                  <a:schemeClr val="bg1"/>
                </a:solidFill>
              </a:rPr>
              <a:t>👔 </a:t>
            </a:r>
            <a:r>
              <a:rPr dirty="0" err="1">
                <a:solidFill>
                  <a:schemeClr val="bg1"/>
                </a:solidFill>
              </a:rPr>
              <a:t>교육</a:t>
            </a:r>
            <a:r>
              <a:rPr dirty="0">
                <a:solidFill>
                  <a:schemeClr val="bg1"/>
                </a:solidFill>
              </a:rPr>
              <a:t> → </a:t>
            </a:r>
            <a:r>
              <a:rPr dirty="0" err="1">
                <a:solidFill>
                  <a:schemeClr val="bg1"/>
                </a:solidFill>
              </a:rPr>
              <a:t>구직</a:t>
            </a:r>
            <a:r>
              <a:rPr dirty="0">
                <a:solidFill>
                  <a:schemeClr val="bg1"/>
                </a:solidFill>
              </a:rPr>
              <a:t> → </a:t>
            </a:r>
            <a:r>
              <a:rPr dirty="0" err="1">
                <a:solidFill>
                  <a:schemeClr val="bg1"/>
                </a:solidFill>
              </a:rPr>
              <a:t>고용</a:t>
            </a:r>
            <a:r>
              <a:rPr dirty="0">
                <a:solidFill>
                  <a:schemeClr val="bg1"/>
                </a:solidFill>
              </a:rPr>
              <a:t> → </a:t>
            </a:r>
            <a:r>
              <a:rPr dirty="0" err="1">
                <a:solidFill>
                  <a:schemeClr val="bg1"/>
                </a:solidFill>
              </a:rPr>
              <a:t>은퇴</a:t>
            </a:r>
            <a:endParaRPr dirty="0">
              <a:solidFill>
                <a:schemeClr val="bg1"/>
              </a:solidFill>
            </a:endParaRPr>
          </a:p>
          <a:p>
            <a:pPr marL="0" indent="0">
              <a:buNone/>
            </a:pPr>
            <a:endParaRPr lang="en-US" dirty="0">
              <a:solidFill>
                <a:schemeClr val="bg1"/>
              </a:solidFill>
            </a:endParaRPr>
          </a:p>
          <a:p>
            <a:pPr marL="0" indent="0">
              <a:buNone/>
            </a:pPr>
            <a:r>
              <a:rPr lang="en-US" dirty="0">
                <a:solidFill>
                  <a:schemeClr val="bg1"/>
                </a:solidFill>
              </a:rPr>
              <a:t>              </a:t>
            </a:r>
            <a:r>
              <a:rPr dirty="0">
                <a:solidFill>
                  <a:schemeClr val="bg1"/>
                </a:solidFill>
              </a:rPr>
              <a:t>↓ </a:t>
            </a:r>
            <a:r>
              <a:rPr dirty="0" err="1">
                <a:solidFill>
                  <a:schemeClr val="bg1"/>
                </a:solidFill>
              </a:rPr>
              <a:t>전환</a:t>
            </a:r>
            <a:r>
              <a:rPr dirty="0">
                <a:solidFill>
                  <a:schemeClr val="bg1"/>
                </a:solidFill>
              </a:rPr>
              <a:t> ↓</a:t>
            </a:r>
          </a:p>
          <a:p>
            <a:pPr marL="0" indent="0">
              <a:buNone/>
            </a:pPr>
            <a:endParaRPr lang="en-US" dirty="0">
              <a:solidFill>
                <a:schemeClr val="bg1"/>
              </a:solidFill>
            </a:endParaRPr>
          </a:p>
          <a:p>
            <a:pPr marL="0" indent="0">
              <a:buNone/>
            </a:pPr>
            <a:r>
              <a:rPr lang="ko-KR" altLang="en-US" dirty="0">
                <a:solidFill>
                  <a:schemeClr val="bg1"/>
                </a:solidFill>
              </a:rPr>
              <a:t>새로운</a:t>
            </a:r>
            <a:r>
              <a:rPr dirty="0">
                <a:solidFill>
                  <a:schemeClr val="bg1"/>
                </a:solidFill>
              </a:rPr>
              <a:t> </a:t>
            </a:r>
            <a:r>
              <a:rPr dirty="0" err="1">
                <a:solidFill>
                  <a:schemeClr val="bg1"/>
                </a:solidFill>
              </a:rPr>
              <a:t>패러다임</a:t>
            </a:r>
            <a:endParaRPr dirty="0">
              <a:solidFill>
                <a:schemeClr val="bg1"/>
              </a:solidFill>
            </a:endParaRPr>
          </a:p>
          <a:p>
            <a:pPr lvl="1"/>
            <a:r>
              <a:rPr dirty="0">
                <a:solidFill>
                  <a:schemeClr val="bg1"/>
                </a:solidFill>
              </a:rPr>
              <a:t>💡 </a:t>
            </a:r>
            <a:r>
              <a:rPr dirty="0" err="1">
                <a:solidFill>
                  <a:schemeClr val="bg1"/>
                </a:solidFill>
              </a:rPr>
              <a:t>학습</a:t>
            </a:r>
            <a:r>
              <a:rPr dirty="0">
                <a:solidFill>
                  <a:schemeClr val="bg1"/>
                </a:solidFill>
              </a:rPr>
              <a:t> → </a:t>
            </a:r>
            <a:r>
              <a:rPr dirty="0" err="1">
                <a:solidFill>
                  <a:schemeClr val="bg1"/>
                </a:solidFill>
              </a:rPr>
              <a:t>창업</a:t>
            </a:r>
            <a:r>
              <a:rPr dirty="0">
                <a:solidFill>
                  <a:schemeClr val="bg1"/>
                </a:solidFill>
              </a:rPr>
              <a:t> → </a:t>
            </a:r>
            <a:r>
              <a:rPr dirty="0" err="1">
                <a:solidFill>
                  <a:schemeClr val="bg1"/>
                </a:solidFill>
              </a:rPr>
              <a:t>임팩트</a:t>
            </a:r>
            <a:r>
              <a:rPr dirty="0">
                <a:solidFill>
                  <a:schemeClr val="bg1"/>
                </a:solidFill>
              </a:rPr>
              <a:t> → </a:t>
            </a:r>
            <a:r>
              <a:rPr dirty="0" err="1">
                <a:solidFill>
                  <a:schemeClr val="bg1"/>
                </a:solidFill>
              </a:rPr>
              <a:t>성장</a:t>
            </a:r>
            <a:endParaRPr dirty="0">
              <a:solidFill>
                <a:schemeClr val="bg1"/>
              </a:solidFill>
            </a:endParaRPr>
          </a:p>
        </p:txBody>
      </p:sp>
      <p:sp>
        <p:nvSpPr>
          <p:cNvPr id="5" name="TextBox 4">
            <a:extLst>
              <a:ext uri="{FF2B5EF4-FFF2-40B4-BE49-F238E27FC236}">
                <a16:creationId xmlns:a16="http://schemas.microsoft.com/office/drawing/2014/main" id="{AA431ADD-1852-F342-E4E2-90CF811BD8B2}"/>
              </a:ext>
            </a:extLst>
          </p:cNvPr>
          <p:cNvSpPr txBox="1"/>
          <p:nvPr/>
        </p:nvSpPr>
        <p:spPr>
          <a:xfrm>
            <a:off x="281135" y="327352"/>
            <a:ext cx="6946032" cy="584775"/>
          </a:xfrm>
          <a:prstGeom prst="rect">
            <a:avLst/>
          </a:prstGeom>
          <a:noFill/>
        </p:spPr>
        <p:txBody>
          <a:bodyPr wrap="square">
            <a:spAutoFit/>
          </a:bodyPr>
          <a:lstStyle/>
          <a:p>
            <a:r>
              <a:rPr lang="ko-KR" altLang="en-US" sz="3200" b="1" dirty="0">
                <a:solidFill>
                  <a:schemeClr val="bg1"/>
                </a:solidFill>
              </a:rPr>
              <a:t>패러다임의 전환</a:t>
            </a:r>
            <a:endParaRPr lang="en-US" sz="3200" b="1"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675860" y="1435100"/>
            <a:ext cx="10342977" cy="3159618"/>
          </a:xfrm>
        </p:spPr>
        <p:txBody>
          <a:bodyPr/>
          <a:lstStyle/>
          <a:p>
            <a:pPr marL="0" indent="0">
              <a:buNone/>
            </a:pPr>
            <a:r>
              <a:rPr dirty="0">
                <a:solidFill>
                  <a:schemeClr val="bg1"/>
                </a:solidFill>
              </a:rPr>
              <a:t>❌ 구 </a:t>
            </a:r>
            <a:r>
              <a:rPr dirty="0" err="1">
                <a:solidFill>
                  <a:schemeClr val="bg1"/>
                </a:solidFill>
              </a:rPr>
              <a:t>관점</a:t>
            </a:r>
            <a:endParaRPr dirty="0">
              <a:solidFill>
                <a:schemeClr val="bg1"/>
              </a:solidFill>
            </a:endParaRPr>
          </a:p>
          <a:p>
            <a:pPr marL="228600" lvl="1" indent="0">
              <a:buNone/>
            </a:pPr>
            <a:r>
              <a:rPr dirty="0" err="1">
                <a:solidFill>
                  <a:schemeClr val="bg1"/>
                </a:solidFill>
              </a:rPr>
              <a:t>일자리</a:t>
            </a:r>
            <a:r>
              <a:rPr dirty="0">
                <a:solidFill>
                  <a:schemeClr val="bg1"/>
                </a:solidFill>
              </a:rPr>
              <a:t> </a:t>
            </a:r>
            <a:r>
              <a:rPr dirty="0" err="1">
                <a:solidFill>
                  <a:schemeClr val="bg1"/>
                </a:solidFill>
              </a:rPr>
              <a:t>파괴자</a:t>
            </a:r>
            <a:endParaRPr lang="en-US" dirty="0">
              <a:solidFill>
                <a:schemeClr val="bg1"/>
              </a:solidFill>
            </a:endParaRPr>
          </a:p>
          <a:p>
            <a:pPr marL="228600" lvl="1" indent="0">
              <a:buNone/>
            </a:pPr>
            <a:endParaRPr lang="en-US" dirty="0">
              <a:solidFill>
                <a:schemeClr val="bg1"/>
              </a:solidFill>
            </a:endParaRPr>
          </a:p>
          <a:p>
            <a:pPr marL="228600" lvl="1" indent="0">
              <a:buNone/>
            </a:pPr>
            <a:endParaRPr dirty="0">
              <a:solidFill>
                <a:schemeClr val="bg1"/>
              </a:solidFill>
            </a:endParaRPr>
          </a:p>
          <a:p>
            <a:pPr marL="0" indent="0">
              <a:buNone/>
            </a:pPr>
            <a:r>
              <a:rPr dirty="0">
                <a:solidFill>
                  <a:schemeClr val="bg1"/>
                </a:solidFill>
              </a:rPr>
              <a:t>✅ 신 </a:t>
            </a:r>
            <a:r>
              <a:rPr dirty="0" err="1">
                <a:solidFill>
                  <a:schemeClr val="bg1"/>
                </a:solidFill>
              </a:rPr>
              <a:t>관점</a:t>
            </a:r>
            <a:endParaRPr dirty="0">
              <a:solidFill>
                <a:schemeClr val="bg1"/>
              </a:solidFill>
            </a:endParaRPr>
          </a:p>
          <a:p>
            <a:pPr marL="228600" lvl="1" indent="0">
              <a:buNone/>
            </a:pPr>
            <a:r>
              <a:rPr dirty="0">
                <a:solidFill>
                  <a:schemeClr val="bg1"/>
                </a:solidFill>
              </a:rPr>
              <a:t>AI = </a:t>
            </a:r>
            <a:r>
              <a:rPr dirty="0" err="1">
                <a:solidFill>
                  <a:schemeClr val="bg1"/>
                </a:solidFill>
              </a:rPr>
              <a:t>창업의</a:t>
            </a:r>
            <a:r>
              <a:rPr dirty="0">
                <a:solidFill>
                  <a:schemeClr val="bg1"/>
                </a:solidFill>
              </a:rPr>
              <a:t> </a:t>
            </a:r>
            <a:r>
              <a:rPr dirty="0" err="1">
                <a:solidFill>
                  <a:schemeClr val="bg1"/>
                </a:solidFill>
              </a:rPr>
              <a:t>슈퍼파워</a:t>
            </a:r>
            <a:endParaRPr dirty="0">
              <a:solidFill>
                <a:schemeClr val="bg1"/>
              </a:solidFill>
            </a:endParaRPr>
          </a:p>
        </p:txBody>
      </p:sp>
      <p:sp>
        <p:nvSpPr>
          <p:cNvPr id="5" name="TextBox 4">
            <a:extLst>
              <a:ext uri="{FF2B5EF4-FFF2-40B4-BE49-F238E27FC236}">
                <a16:creationId xmlns:a16="http://schemas.microsoft.com/office/drawing/2014/main" id="{5D475CAD-2658-7095-B398-E5901A3ADDFF}"/>
              </a:ext>
            </a:extLst>
          </p:cNvPr>
          <p:cNvSpPr txBox="1"/>
          <p:nvPr/>
        </p:nvSpPr>
        <p:spPr>
          <a:xfrm>
            <a:off x="283186" y="344744"/>
            <a:ext cx="6917634" cy="584775"/>
          </a:xfrm>
          <a:prstGeom prst="rect">
            <a:avLst/>
          </a:prstGeom>
          <a:noFill/>
        </p:spPr>
        <p:txBody>
          <a:bodyPr wrap="square">
            <a:spAutoFit/>
          </a:bodyPr>
          <a:lstStyle/>
          <a:p>
            <a:r>
              <a:rPr lang="en-US" altLang="ko-KR" sz="3200" b="1" dirty="0">
                <a:solidFill>
                  <a:schemeClr val="bg1"/>
                </a:solidFill>
              </a:rPr>
              <a:t>AI: </a:t>
            </a:r>
            <a:r>
              <a:rPr lang="ko-KR" altLang="en-US" sz="3200" b="1" dirty="0">
                <a:solidFill>
                  <a:schemeClr val="bg1"/>
                </a:solidFill>
              </a:rPr>
              <a:t>위협에서 도구로</a:t>
            </a:r>
            <a:endParaRPr lang="en-US" sz="3200" b="1" dirty="0">
              <a:solidFill>
                <a:schemeClr val="bg1"/>
              </a:solidFill>
            </a:endParaRPr>
          </a:p>
        </p:txBody>
      </p:sp>
      <p:sp>
        <p:nvSpPr>
          <p:cNvPr id="4" name="TextBox 3">
            <a:extLst>
              <a:ext uri="{FF2B5EF4-FFF2-40B4-BE49-F238E27FC236}">
                <a16:creationId xmlns:a16="http://schemas.microsoft.com/office/drawing/2014/main" id="{2503A60A-10C5-EAEF-A639-5FF6745F3F09}"/>
              </a:ext>
            </a:extLst>
          </p:cNvPr>
          <p:cNvSpPr txBox="1"/>
          <p:nvPr/>
        </p:nvSpPr>
        <p:spPr>
          <a:xfrm>
            <a:off x="4932647" y="2218789"/>
            <a:ext cx="6787006" cy="1077218"/>
          </a:xfrm>
          <a:prstGeom prst="rect">
            <a:avLst/>
          </a:prstGeom>
          <a:noFill/>
        </p:spPr>
        <p:txBody>
          <a:bodyPr wrap="square">
            <a:spAutoFit/>
          </a:bodyPr>
          <a:lstStyle/>
          <a:p>
            <a:pPr marL="0" indent="0">
              <a:buNone/>
            </a:pPr>
            <a:r>
              <a:rPr lang="ko-KR" altLang="en-US" sz="2800" dirty="0">
                <a:solidFill>
                  <a:schemeClr val="bg1"/>
                </a:solidFill>
              </a:rPr>
              <a:t>모건 스탠리 </a:t>
            </a:r>
            <a:r>
              <a:rPr lang="en-US" altLang="ko-KR" sz="2800" dirty="0">
                <a:solidFill>
                  <a:schemeClr val="bg1"/>
                </a:solidFill>
              </a:rPr>
              <a:t>: </a:t>
            </a:r>
            <a:r>
              <a:rPr lang="ko-KR" altLang="en-US" dirty="0">
                <a:solidFill>
                  <a:schemeClr val="bg1"/>
                </a:solidFill>
              </a:rPr>
              <a:t> </a:t>
            </a:r>
            <a:r>
              <a:rPr lang="ko-KR" altLang="en-US" dirty="0">
                <a:solidFill>
                  <a:schemeClr val="bg1"/>
                </a:solidFill>
                <a:hlinkClick r:id="rId2"/>
              </a:rPr>
              <a:t>“</a:t>
            </a:r>
            <a:r>
              <a:rPr lang="en-US" dirty="0">
                <a:solidFill>
                  <a:schemeClr val="bg1"/>
                </a:solidFill>
                <a:hlinkClick r:id="rId2"/>
              </a:rPr>
              <a:t>AI</a:t>
            </a:r>
            <a:r>
              <a:rPr lang="ko-KR" altLang="en-US" dirty="0">
                <a:solidFill>
                  <a:schemeClr val="bg1"/>
                </a:solidFill>
                <a:hlinkClick r:id="rId2"/>
              </a:rPr>
              <a:t>가 </a:t>
            </a:r>
            <a:r>
              <a:rPr lang="en-US" altLang="ko-KR" dirty="0">
                <a:solidFill>
                  <a:schemeClr val="bg1"/>
                </a:solidFill>
                <a:hlinkClick r:id="rId2"/>
              </a:rPr>
              <a:t>90%</a:t>
            </a:r>
            <a:r>
              <a:rPr lang="ko-KR" altLang="en-US" dirty="0">
                <a:solidFill>
                  <a:schemeClr val="bg1"/>
                </a:solidFill>
                <a:hlinkClick r:id="rId2"/>
              </a:rPr>
              <a:t>의 직업에 영향을 끼칠 것”</a:t>
            </a:r>
            <a:endParaRPr lang="ko-KR" altLang="en-US" sz="2800" dirty="0">
              <a:solidFill>
                <a:schemeClr val="bg1"/>
              </a:solidFill>
            </a:endParaRPr>
          </a:p>
          <a:p>
            <a:pPr marL="625475" indent="0">
              <a:buNone/>
            </a:pPr>
            <a:r>
              <a:rPr lang="en-US" sz="1800" dirty="0">
                <a:solidFill>
                  <a:schemeClr val="bg1"/>
                </a:solidFill>
              </a:rPr>
              <a:t>AI is changing the nature of work, but it could be a net positive for employment growth—and the stock market.</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681540" y="1435100"/>
            <a:ext cx="10337298" cy="4833938"/>
          </a:xfrm>
        </p:spPr>
        <p:txBody>
          <a:bodyPr/>
          <a:lstStyle/>
          <a:p>
            <a:pPr marL="0" indent="0">
              <a:buNone/>
            </a:pPr>
            <a:r>
              <a:rPr dirty="0">
                <a:solidFill>
                  <a:schemeClr val="bg1"/>
                </a:solidFill>
              </a:rPr>
              <a:t>🔧 </a:t>
            </a:r>
            <a:r>
              <a:rPr dirty="0" err="1">
                <a:solidFill>
                  <a:schemeClr val="bg1"/>
                </a:solidFill>
              </a:rPr>
              <a:t>기술</a:t>
            </a:r>
            <a:r>
              <a:rPr dirty="0">
                <a:solidFill>
                  <a:schemeClr val="bg1"/>
                </a:solidFill>
              </a:rPr>
              <a:t> </a:t>
            </a:r>
            <a:r>
              <a:rPr dirty="0" err="1">
                <a:solidFill>
                  <a:schemeClr val="bg1"/>
                </a:solidFill>
              </a:rPr>
              <a:t>장벽</a:t>
            </a:r>
            <a:r>
              <a:rPr dirty="0">
                <a:solidFill>
                  <a:schemeClr val="bg1"/>
                </a:solidFill>
              </a:rPr>
              <a:t> </a:t>
            </a:r>
            <a:r>
              <a:rPr dirty="0" err="1">
                <a:solidFill>
                  <a:schemeClr val="bg1"/>
                </a:solidFill>
              </a:rPr>
              <a:t>제거</a:t>
            </a:r>
            <a:endParaRPr dirty="0">
              <a:solidFill>
                <a:schemeClr val="bg1"/>
              </a:solidFill>
            </a:endParaRPr>
          </a:p>
          <a:p>
            <a:pPr marL="0" indent="0">
              <a:buNone/>
            </a:pPr>
            <a:r>
              <a:rPr dirty="0">
                <a:solidFill>
                  <a:schemeClr val="bg1"/>
                </a:solidFill>
              </a:rPr>
              <a:t>💰 </a:t>
            </a:r>
            <a:r>
              <a:rPr dirty="0" err="1">
                <a:solidFill>
                  <a:schemeClr val="bg1"/>
                </a:solidFill>
              </a:rPr>
              <a:t>자본</a:t>
            </a:r>
            <a:r>
              <a:rPr dirty="0">
                <a:solidFill>
                  <a:schemeClr val="bg1"/>
                </a:solidFill>
              </a:rPr>
              <a:t> </a:t>
            </a:r>
            <a:r>
              <a:rPr dirty="0" err="1">
                <a:solidFill>
                  <a:schemeClr val="bg1"/>
                </a:solidFill>
              </a:rPr>
              <a:t>요구사항</a:t>
            </a:r>
            <a:r>
              <a:rPr dirty="0">
                <a:solidFill>
                  <a:schemeClr val="bg1"/>
                </a:solidFill>
              </a:rPr>
              <a:t> </a:t>
            </a:r>
            <a:r>
              <a:rPr dirty="0" err="1">
                <a:solidFill>
                  <a:schemeClr val="bg1"/>
                </a:solidFill>
              </a:rPr>
              <a:t>감소</a:t>
            </a:r>
            <a:endParaRPr dirty="0">
              <a:solidFill>
                <a:schemeClr val="bg1"/>
              </a:solidFill>
            </a:endParaRPr>
          </a:p>
          <a:p>
            <a:pPr marL="0" indent="0">
              <a:buNone/>
            </a:pPr>
            <a:r>
              <a:rPr dirty="0">
                <a:solidFill>
                  <a:schemeClr val="bg1"/>
                </a:solidFill>
              </a:rPr>
              <a:t>⚡ </a:t>
            </a:r>
            <a:r>
              <a:rPr dirty="0" err="1">
                <a:solidFill>
                  <a:schemeClr val="bg1"/>
                </a:solidFill>
              </a:rPr>
              <a:t>개발</a:t>
            </a:r>
            <a:r>
              <a:rPr dirty="0">
                <a:solidFill>
                  <a:schemeClr val="bg1"/>
                </a:solidFill>
              </a:rPr>
              <a:t> </a:t>
            </a:r>
            <a:r>
              <a:rPr dirty="0" err="1">
                <a:solidFill>
                  <a:schemeClr val="bg1"/>
                </a:solidFill>
              </a:rPr>
              <a:t>속도</a:t>
            </a:r>
            <a:r>
              <a:rPr dirty="0">
                <a:solidFill>
                  <a:schemeClr val="bg1"/>
                </a:solidFill>
              </a:rPr>
              <a:t> </a:t>
            </a:r>
            <a:r>
              <a:rPr dirty="0" err="1">
                <a:solidFill>
                  <a:schemeClr val="bg1"/>
                </a:solidFill>
              </a:rPr>
              <a:t>향상</a:t>
            </a:r>
            <a:r>
              <a:rPr dirty="0">
                <a:solidFill>
                  <a:schemeClr val="bg1"/>
                </a:solidFill>
              </a:rPr>
              <a:t> </a:t>
            </a:r>
            <a:endParaRPr lang="en-US" dirty="0">
              <a:solidFill>
                <a:schemeClr val="bg1"/>
              </a:solidFill>
            </a:endParaRPr>
          </a:p>
          <a:p>
            <a:pPr marL="0" indent="0">
              <a:buNone/>
            </a:pPr>
            <a:r>
              <a:rPr dirty="0">
                <a:solidFill>
                  <a:schemeClr val="bg1"/>
                </a:solidFill>
              </a:rPr>
              <a:t>🌍 </a:t>
            </a:r>
            <a:r>
              <a:rPr dirty="0" err="1">
                <a:solidFill>
                  <a:schemeClr val="bg1"/>
                </a:solidFill>
              </a:rPr>
              <a:t>글로벌</a:t>
            </a:r>
            <a:r>
              <a:rPr dirty="0">
                <a:solidFill>
                  <a:schemeClr val="bg1"/>
                </a:solidFill>
              </a:rPr>
              <a:t> </a:t>
            </a:r>
            <a:r>
              <a:rPr dirty="0" err="1">
                <a:solidFill>
                  <a:schemeClr val="bg1"/>
                </a:solidFill>
              </a:rPr>
              <a:t>확장성</a:t>
            </a:r>
            <a:r>
              <a:rPr dirty="0">
                <a:solidFill>
                  <a:schemeClr val="bg1"/>
                </a:solidFill>
              </a:rPr>
              <a:t> </a:t>
            </a:r>
          </a:p>
          <a:p>
            <a:pPr marL="0" indent="0">
              <a:buNone/>
            </a:pPr>
            <a:r>
              <a:rPr dirty="0">
                <a:solidFill>
                  <a:schemeClr val="bg1"/>
                </a:solidFill>
              </a:rPr>
              <a:t>🎯 </a:t>
            </a:r>
            <a:r>
              <a:rPr dirty="0" err="1">
                <a:solidFill>
                  <a:schemeClr val="bg1"/>
                </a:solidFill>
              </a:rPr>
              <a:t>개인화</a:t>
            </a:r>
            <a:r>
              <a:rPr dirty="0">
                <a:solidFill>
                  <a:schemeClr val="bg1"/>
                </a:solidFill>
              </a:rPr>
              <a:t> </a:t>
            </a:r>
            <a:r>
              <a:rPr dirty="0" err="1">
                <a:solidFill>
                  <a:schemeClr val="bg1"/>
                </a:solidFill>
              </a:rPr>
              <a:t>가능</a:t>
            </a:r>
            <a:endParaRPr dirty="0">
              <a:solidFill>
                <a:schemeClr val="bg1"/>
              </a:solidFill>
            </a:endParaRPr>
          </a:p>
        </p:txBody>
      </p:sp>
      <p:sp>
        <p:nvSpPr>
          <p:cNvPr id="5" name="TextBox 4">
            <a:extLst>
              <a:ext uri="{FF2B5EF4-FFF2-40B4-BE49-F238E27FC236}">
                <a16:creationId xmlns:a16="http://schemas.microsoft.com/office/drawing/2014/main" id="{C055B082-C2F0-BA58-3AE6-5CED788FC4D2}"/>
              </a:ext>
            </a:extLst>
          </p:cNvPr>
          <p:cNvSpPr txBox="1"/>
          <p:nvPr/>
        </p:nvSpPr>
        <p:spPr>
          <a:xfrm>
            <a:off x="584200" y="376087"/>
            <a:ext cx="6917634" cy="584775"/>
          </a:xfrm>
          <a:prstGeom prst="rect">
            <a:avLst/>
          </a:prstGeom>
          <a:noFill/>
        </p:spPr>
        <p:txBody>
          <a:bodyPr wrap="square">
            <a:spAutoFit/>
          </a:bodyPr>
          <a:lstStyle/>
          <a:p>
            <a:r>
              <a:rPr lang="en-US" altLang="ko-KR" sz="3200" b="1" dirty="0">
                <a:solidFill>
                  <a:schemeClr val="bg1"/>
                </a:solidFill>
              </a:rPr>
              <a:t>AI = </a:t>
            </a:r>
            <a:r>
              <a:rPr lang="ko-KR" altLang="en-US" sz="3200" b="1" dirty="0">
                <a:solidFill>
                  <a:schemeClr val="bg1"/>
                </a:solidFill>
              </a:rPr>
              <a:t>창업가의 가장 소중한 자산</a:t>
            </a:r>
            <a:endParaRPr lang="en-US" sz="3200" b="1"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river racing vintage racecar">
            <a:extLst>
              <a:ext uri="{FF2B5EF4-FFF2-40B4-BE49-F238E27FC236}">
                <a16:creationId xmlns:a16="http://schemas.microsoft.com/office/drawing/2014/main" id="{B57E951B-0F1B-F215-3E8B-4BE561AF19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171332" cy="6858000"/>
          </a:xfrm>
          <a:prstGeom prst="rect">
            <a:avLst/>
          </a:prstGeom>
        </p:spPr>
      </p:pic>
    </p:spTree>
    <p:extLst>
      <p:ext uri="{BB962C8B-B14F-4D97-AF65-F5344CB8AC3E}">
        <p14:creationId xmlns:p14="http://schemas.microsoft.com/office/powerpoint/2010/main" val="853462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BDFBF0-A308-2606-B5ED-DA35DBE31A0F}"/>
            </a:ext>
          </a:extLst>
        </p:cNvPr>
        <p:cNvGrpSpPr/>
        <p:nvPr/>
      </p:nvGrpSpPr>
      <p:grpSpPr>
        <a:xfrm>
          <a:off x="0" y="0"/>
          <a:ext cx="0" cy="0"/>
          <a:chOff x="0" y="0"/>
          <a:chExt cx="0" cy="0"/>
        </a:xfrm>
      </p:grpSpPr>
      <p:pic>
        <p:nvPicPr>
          <p:cNvPr id="5" name="Picture 4" descr="Woman writing on a desk">
            <a:extLst>
              <a:ext uri="{FF2B5EF4-FFF2-40B4-BE49-F238E27FC236}">
                <a16:creationId xmlns:a16="http://schemas.microsoft.com/office/drawing/2014/main" id="{A17F0EBD-E23D-8A04-43C0-A9D79515FB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150"/>
            <a:ext cx="12285903" cy="6915150"/>
          </a:xfrm>
          <a:prstGeom prst="rect">
            <a:avLst/>
          </a:prstGeom>
        </p:spPr>
      </p:pic>
    </p:spTree>
    <p:extLst>
      <p:ext uri="{BB962C8B-B14F-4D97-AF65-F5344CB8AC3E}">
        <p14:creationId xmlns:p14="http://schemas.microsoft.com/office/powerpoint/2010/main" val="3012428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een text on a black background&#10;&#10;AI-generated content may be incorrect.">
            <a:extLst>
              <a:ext uri="{FF2B5EF4-FFF2-40B4-BE49-F238E27FC236}">
                <a16:creationId xmlns:a16="http://schemas.microsoft.com/office/drawing/2014/main" id="{DB0DE319-33EA-8914-83AF-FECB15F4E6E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6002" r="5064" b="-1"/>
          <a:stretch>
            <a:fillRect/>
          </a:stretch>
        </p:blipFill>
        <p:spPr>
          <a:xfrm>
            <a:off x="1" y="10"/>
            <a:ext cx="6099048" cy="3428990"/>
          </a:xfrm>
          <a:prstGeom prst="rect">
            <a:avLst/>
          </a:prstGeom>
        </p:spPr>
      </p:pic>
      <p:pic>
        <p:nvPicPr>
          <p:cNvPr id="15" name="Picture 14" descr="A screenshot of a computer program&#10;&#10;AI-generated content may be incorrect.">
            <a:extLst>
              <a:ext uri="{FF2B5EF4-FFF2-40B4-BE49-F238E27FC236}">
                <a16:creationId xmlns:a16="http://schemas.microsoft.com/office/drawing/2014/main" id="{B8926755-5E73-482D-EDEF-8EE23CBB784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r="21294" b="1"/>
          <a:stretch>
            <a:fillRect/>
          </a:stretch>
        </p:blipFill>
        <p:spPr>
          <a:xfrm>
            <a:off x="6092952" y="10"/>
            <a:ext cx="6099048" cy="3428990"/>
          </a:xfrm>
          <a:prstGeom prst="rect">
            <a:avLst/>
          </a:prstGeom>
        </p:spPr>
      </p:pic>
      <p:pic>
        <p:nvPicPr>
          <p:cNvPr id="9" name="Picture 8" descr="A black screen with green text&#10;&#10;AI-generated content may be incorrect.">
            <a:extLst>
              <a:ext uri="{FF2B5EF4-FFF2-40B4-BE49-F238E27FC236}">
                <a16:creationId xmlns:a16="http://schemas.microsoft.com/office/drawing/2014/main" id="{90CAB99C-1675-D251-8EA4-4D9EC2532123}"/>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50" r="2" b="2"/>
          <a:stretch>
            <a:fillRect/>
          </a:stretch>
        </p:blipFill>
        <p:spPr>
          <a:xfrm>
            <a:off x="1" y="3429000"/>
            <a:ext cx="6099048" cy="3429000"/>
          </a:xfrm>
          <a:prstGeom prst="rect">
            <a:avLst/>
          </a:prstGeom>
        </p:spPr>
      </p:pic>
      <p:pic>
        <p:nvPicPr>
          <p:cNvPr id="12" name="Picture 11" descr="A black background with white text&#10;&#10;AI-generated content may be incorrect.">
            <a:extLst>
              <a:ext uri="{FF2B5EF4-FFF2-40B4-BE49-F238E27FC236}">
                <a16:creationId xmlns:a16="http://schemas.microsoft.com/office/drawing/2014/main" id="{A1CDA443-5602-B133-C2FA-7EF77B61304C}"/>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l="21078" r="25562"/>
          <a:stretch>
            <a:fillRect/>
          </a:stretch>
        </p:blipFill>
        <p:spPr>
          <a:xfrm>
            <a:off x="6092952" y="3429000"/>
            <a:ext cx="6099048" cy="3429000"/>
          </a:xfrm>
          <a:prstGeom prst="rect">
            <a:avLst/>
          </a:prstGeom>
        </p:spPr>
      </p:pic>
      <p:sp>
        <p:nvSpPr>
          <p:cNvPr id="7" name="TextBox 6">
            <a:extLst>
              <a:ext uri="{FF2B5EF4-FFF2-40B4-BE49-F238E27FC236}">
                <a16:creationId xmlns:a16="http://schemas.microsoft.com/office/drawing/2014/main" id="{A22A8B7D-0831-A57B-3D60-8C65B65CF8E7}"/>
              </a:ext>
            </a:extLst>
          </p:cNvPr>
          <p:cNvSpPr txBox="1"/>
          <p:nvPr/>
        </p:nvSpPr>
        <p:spPr>
          <a:xfrm>
            <a:off x="3509879" y="3228945"/>
            <a:ext cx="2589170"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www.giorgiosironi.com/2016/02/hello-world-in-production-environment.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1"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
        <p:nvSpPr>
          <p:cNvPr id="10" name="TextBox 9">
            <a:extLst>
              <a:ext uri="{FF2B5EF4-FFF2-40B4-BE49-F238E27FC236}">
                <a16:creationId xmlns:a16="http://schemas.microsoft.com/office/drawing/2014/main" id="{A73266EB-E5DF-6C9D-5247-5DE632E75D05}"/>
              </a:ext>
            </a:extLst>
          </p:cNvPr>
          <p:cNvSpPr txBox="1"/>
          <p:nvPr/>
        </p:nvSpPr>
        <p:spPr>
          <a:xfrm>
            <a:off x="3666973" y="6657945"/>
            <a:ext cx="243207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8" tooltip="https://aestheticblasphemy.com/blog/technical/hardware-ish/avr-first-breath-hello-world/18">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2"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
        <p:nvSpPr>
          <p:cNvPr id="13" name="TextBox 12">
            <a:extLst>
              <a:ext uri="{FF2B5EF4-FFF2-40B4-BE49-F238E27FC236}">
                <a16:creationId xmlns:a16="http://schemas.microsoft.com/office/drawing/2014/main" id="{EAE6A937-C0FA-57B2-203D-63C737C0D7D7}"/>
              </a:ext>
            </a:extLst>
          </p:cNvPr>
          <p:cNvSpPr txBox="1"/>
          <p:nvPr/>
        </p:nvSpPr>
        <p:spPr>
          <a:xfrm>
            <a:off x="9737482" y="6657945"/>
            <a:ext cx="2454518"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10" tooltip="https://zer0beat.cloud/">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3"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Tree>
    <p:extLst>
      <p:ext uri="{BB962C8B-B14F-4D97-AF65-F5344CB8AC3E}">
        <p14:creationId xmlns:p14="http://schemas.microsoft.com/office/powerpoint/2010/main" val="14105661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LACK Microsoft template BLUE Accent_10-20.potx" id="{936FC27D-29D7-439A-9712-BFAF6C362AAB}" vid="{D99BA823-0B64-4A5D-8684-9480EA3FB95C}"/>
    </a:ext>
  </a:extLst>
</a:theme>
</file>

<file path=ppt/theme/theme2.xml><?xml version="1.0" encoding="utf-8"?>
<a:theme xmlns:a="http://schemas.openxmlformats.org/drawingml/2006/main" name="3_Black Template">
  <a:themeElements>
    <a:clrScheme name="MSFT">
      <a:dk1>
        <a:srgbClr val="000000"/>
      </a:dk1>
      <a:lt1>
        <a:srgbClr val="FFFFFF"/>
      </a:lt1>
      <a:dk2>
        <a:srgbClr val="5E5E5E"/>
      </a:dk2>
      <a:lt2>
        <a:srgbClr val="E6E6E6"/>
      </a:lt2>
      <a:accent1>
        <a:srgbClr val="0078D3"/>
      </a:accent1>
      <a:accent2>
        <a:srgbClr val="0091E5"/>
      </a:accent2>
      <a:accent3>
        <a:srgbClr val="9187E6"/>
      </a:accent3>
      <a:accent4>
        <a:srgbClr val="BE58C8"/>
      </a:accent4>
      <a:accent5>
        <a:srgbClr val="000000"/>
      </a:accent5>
      <a:accent6>
        <a:srgbClr val="000000"/>
      </a:accent6>
      <a:hlink>
        <a:srgbClr val="0078D3"/>
      </a:hlink>
      <a:folHlink>
        <a:srgbClr val="9187E6"/>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78D3">
            <a:alpha val="62000"/>
          </a:srgbClr>
        </a:solidFill>
        <a:ln w="12700">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a:solidFill>
              <a:srgbClr val="000000"/>
            </a:solidFill>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IO_Connections_16-9_Template" id="{6C8FA419-2AAC-A34A-97C0-3DCAB34170DC}" vid="{0D390DF1-26D7-B749-9D7B-A332EB6ADBBD}"/>
    </a:ext>
  </a:extLst>
</a:theme>
</file>

<file path=ppt/theme/theme3.xml><?xml version="1.0" encoding="utf-8"?>
<a:theme xmlns:a="http://schemas.openxmlformats.org/drawingml/2006/main" name="4_Black Template">
  <a:themeElements>
    <a:clrScheme name="MSFT">
      <a:dk1>
        <a:srgbClr val="000000"/>
      </a:dk1>
      <a:lt1>
        <a:srgbClr val="FFFFFF"/>
      </a:lt1>
      <a:dk2>
        <a:srgbClr val="5E5E5E"/>
      </a:dk2>
      <a:lt2>
        <a:srgbClr val="E6E6E6"/>
      </a:lt2>
      <a:accent1>
        <a:srgbClr val="0078D3"/>
      </a:accent1>
      <a:accent2>
        <a:srgbClr val="0091E5"/>
      </a:accent2>
      <a:accent3>
        <a:srgbClr val="9187E6"/>
      </a:accent3>
      <a:accent4>
        <a:srgbClr val="BE58C8"/>
      </a:accent4>
      <a:accent5>
        <a:srgbClr val="000000"/>
      </a:accent5>
      <a:accent6>
        <a:srgbClr val="000000"/>
      </a:accent6>
      <a:hlink>
        <a:srgbClr val="0078D3"/>
      </a:hlink>
      <a:folHlink>
        <a:srgbClr val="9187E6"/>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78D3">
            <a:alpha val="62000"/>
          </a:srgbClr>
        </a:solidFill>
        <a:ln w="12700">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a:solidFill>
              <a:srgbClr val="000000"/>
            </a:solidFill>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IO_Connections_16-9_Template" id="{6C8FA419-2AAC-A34A-97C0-3DCAB34170DC}" vid="{0D390DF1-26D7-B749-9D7B-A332EB6ADBB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6" ma:contentTypeDescription="Create a new document." ma:contentTypeScope="" ma:versionID="41aa48f0d0fcd022d15edc1db881b801">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ad11de25f3f36b6e7a16ba6e6aa81921"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lcf76f155ced4ddcb4097134ff3c332f xmlns="07c5dfa0-33a3-47dd-bfb7-87fb96739115">
      <Terms xmlns="http://schemas.microsoft.com/office/infopath/2007/PartnerControls"/>
    </lcf76f155ced4ddcb4097134ff3c332f>
    <MediaServiceKeyPoints xmlns="07c5dfa0-33a3-47dd-bfb7-87fb96739115" xsi:nil="true"/>
    <test xmlns="07c5dfa0-33a3-47dd-bfb7-87fb96739115" xsi:nil="true"/>
    <Time xmlns="07c5dfa0-33a3-47dd-bfb7-87fb96739115" xsi:nil="true"/>
    <Status xmlns="07c5dfa0-33a3-47dd-bfb7-87fb96739115" xsi:nil="true"/>
    <Date xmlns="07c5dfa0-33a3-47dd-bfb7-87fb9673911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0397786-8D4A-4E3B-B57D-14C73A507004}">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EF0BCA3-B07E-4394-BE93-01C2DF4020E5}">
  <ds:schemaRefs>
    <ds:schemaRef ds:uri="07c5dfa0-33a3-47dd-bfb7-87fb96739115"/>
    <ds:schemaRef ds:uri="230e9df3-be65-4c73-a93b-d1236ebd677e"/>
    <ds:schemaRef ds:uri="b1c3d6fc-5689-40cc-899d-3b916b4ff5b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9088D4A-C085-43B0-B72B-13C61A5A9F58}">
  <ds:schemaRefs>
    <ds:schemaRef ds:uri="http://schemas.microsoft.com/sharepoint/v3/contenttype/forms"/>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 2013 - 2022</Template>
  <TotalTime>3427</TotalTime>
  <Words>511</Words>
  <Application>Microsoft Office PowerPoint</Application>
  <PresentationFormat>Widescreen</PresentationFormat>
  <Paragraphs>90</Paragraphs>
  <Slides>14</Slides>
  <Notes>1</Notes>
  <HiddenSlides>0</HiddenSlides>
  <MMClips>0</MMClips>
  <ScaleCrop>false</ScaleCrop>
  <HeadingPairs>
    <vt:vector size="8" baseType="variant">
      <vt:variant>
        <vt:lpstr>Fonts Used</vt:lpstr>
      </vt:variant>
      <vt:variant>
        <vt:i4>9</vt:i4>
      </vt:variant>
      <vt:variant>
        <vt:lpstr>Theme</vt:lpstr>
      </vt:variant>
      <vt:variant>
        <vt:i4>3</vt:i4>
      </vt:variant>
      <vt:variant>
        <vt:lpstr>Embedded OLE Servers</vt:lpstr>
      </vt:variant>
      <vt:variant>
        <vt:i4>1</vt:i4>
      </vt:variant>
      <vt:variant>
        <vt:lpstr>Slide Titles</vt:lpstr>
      </vt:variant>
      <vt:variant>
        <vt:i4>14</vt:i4>
      </vt:variant>
    </vt:vector>
  </HeadingPairs>
  <TitlesOfParts>
    <vt:vector size="27" baseType="lpstr">
      <vt:lpstr>Arial</vt:lpstr>
      <vt:lpstr>Calibri</vt:lpstr>
      <vt:lpstr>Consolas</vt:lpstr>
      <vt:lpstr>Segoe UI</vt:lpstr>
      <vt:lpstr>Segoe UI Semibold</vt:lpstr>
      <vt:lpstr>Segoe UI Variable Display</vt:lpstr>
      <vt:lpstr>Segoe UI Variable Display Semibold</vt:lpstr>
      <vt:lpstr>Segoe UI Variable Text</vt:lpstr>
      <vt:lpstr>Wingdings</vt:lpstr>
      <vt:lpstr>Black Template</vt:lpstr>
      <vt:lpstr>3_Black Template</vt:lpstr>
      <vt:lpstr>4_Black Template</vt:lpstr>
      <vt:lpstr>think-cell Slide</vt:lpstr>
      <vt:lpstr>Sprint 2 Imagine Cup 2026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Content Safety L100 Deck</dc:title>
  <dc:creator>Katelyn Rothney</dc:creator>
  <cp:lastModifiedBy>Inhee LEE</cp:lastModifiedBy>
  <cp:revision>8</cp:revision>
  <dcterms:created xsi:type="dcterms:W3CDTF">2023-04-13T14:33:13Z</dcterms:created>
  <dcterms:modified xsi:type="dcterms:W3CDTF">2025-11-08T04:40:34Z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0x010100D86D235E0236944CB2D0154C00AD9253</vt:lpwstr>
  </property>
  <property fmtid="{D5CDD505-2E9C-101B-9397-08002B2CF9AE}" pid="3" name="MediaServiceImageTags">
    <vt:lpwstr/>
  </property>
</Properties>
</file>